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2ECB91-C78A-450B-AF70-2B42002B1601}" v="163" dt="2023-04-27T12:11:48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/>
  </p:normalViewPr>
  <p:slideViewPr>
    <p:cSldViewPr snapToGrid="0">
      <p:cViewPr varScale="1">
        <p:scale>
          <a:sx n="91" d="100"/>
          <a:sy n="91" d="100"/>
        </p:scale>
        <p:origin x="247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le Staudt" userId="ee02df31-06b8-44f4-9381-70e28ea2fd21" providerId="ADAL" clId="{E22ECB91-C78A-450B-AF70-2B42002B1601}"/>
    <pc:docChg chg="undo custSel modSld">
      <pc:chgData name="Danielle Staudt" userId="ee02df31-06b8-44f4-9381-70e28ea2fd21" providerId="ADAL" clId="{E22ECB91-C78A-450B-AF70-2B42002B1601}" dt="2023-04-27T12:11:48.324" v="972" actId="20577"/>
      <pc:docMkLst>
        <pc:docMk/>
      </pc:docMkLst>
      <pc:sldChg chg="addSp delSp modSp mod setBg">
        <pc:chgData name="Danielle Staudt" userId="ee02df31-06b8-44f4-9381-70e28ea2fd21" providerId="ADAL" clId="{E22ECB91-C78A-450B-AF70-2B42002B1601}" dt="2023-04-26T20:57:14.225" v="677" actId="26606"/>
        <pc:sldMkLst>
          <pc:docMk/>
          <pc:sldMk cId="1966866775" sldId="256"/>
        </pc:sldMkLst>
        <pc:spChg chg="del">
          <ac:chgData name="Danielle Staudt" userId="ee02df31-06b8-44f4-9381-70e28ea2fd21" providerId="ADAL" clId="{E22ECB91-C78A-450B-AF70-2B42002B1601}" dt="2023-04-26T20:54:57.975" v="638" actId="478"/>
          <ac:spMkLst>
            <pc:docMk/>
            <pc:sldMk cId="1966866775" sldId="256"/>
            <ac:spMk id="2" creationId="{A5F9A798-AEC0-B7FC-53BB-DD688CA173FA}"/>
          </ac:spMkLst>
        </pc:spChg>
        <pc:spChg chg="del">
          <ac:chgData name="Danielle Staudt" userId="ee02df31-06b8-44f4-9381-70e28ea2fd21" providerId="ADAL" clId="{E22ECB91-C78A-450B-AF70-2B42002B1601}" dt="2023-04-26T20:55:03.354" v="640" actId="478"/>
          <ac:spMkLst>
            <pc:docMk/>
            <pc:sldMk cId="1966866775" sldId="256"/>
            <ac:spMk id="3" creationId="{0CAF6EE9-BCC5-6F1D-121F-7C053FBDA4BD}"/>
          </ac:spMkLst>
        </pc:spChg>
        <pc:spChg chg="add del mod">
          <ac:chgData name="Danielle Staudt" userId="ee02df31-06b8-44f4-9381-70e28ea2fd21" providerId="ADAL" clId="{E22ECB91-C78A-450B-AF70-2B42002B1601}" dt="2023-04-26T20:55:00.384" v="639" actId="478"/>
          <ac:spMkLst>
            <pc:docMk/>
            <pc:sldMk cId="1966866775" sldId="256"/>
            <ac:spMk id="5" creationId="{2D9E3F89-5615-A459-4119-7C1AC4FCBF38}"/>
          </ac:spMkLst>
        </pc:spChg>
        <pc:spChg chg="add mod">
          <ac:chgData name="Danielle Staudt" userId="ee02df31-06b8-44f4-9381-70e28ea2fd21" providerId="ADAL" clId="{E22ECB91-C78A-450B-AF70-2B42002B1601}" dt="2023-04-26T20:57:14.225" v="677" actId="26606"/>
          <ac:spMkLst>
            <pc:docMk/>
            <pc:sldMk cId="1966866775" sldId="256"/>
            <ac:spMk id="8" creationId="{38D5CDAD-E301-CBC3-974C-9C21206AD5AC}"/>
          </ac:spMkLst>
        </pc:spChg>
        <pc:spChg chg="add del">
          <ac:chgData name="Danielle Staudt" userId="ee02df31-06b8-44f4-9381-70e28ea2fd21" providerId="ADAL" clId="{E22ECB91-C78A-450B-AF70-2B42002B1601}" dt="2023-04-26T20:57:14.225" v="677" actId="26606"/>
          <ac:spMkLst>
            <pc:docMk/>
            <pc:sldMk cId="1966866775" sldId="256"/>
            <ac:spMk id="12" creationId="{7BDAC5B6-20CE-447F-8BA1-F2274AC7AE5B}"/>
          </ac:spMkLst>
        </pc:spChg>
        <pc:spChg chg="add del">
          <ac:chgData name="Danielle Staudt" userId="ee02df31-06b8-44f4-9381-70e28ea2fd21" providerId="ADAL" clId="{E22ECB91-C78A-450B-AF70-2B42002B1601}" dt="2023-04-26T20:57:14.225" v="677" actId="26606"/>
          <ac:spMkLst>
            <pc:docMk/>
            <pc:sldMk cId="1966866775" sldId="256"/>
            <ac:spMk id="14" creationId="{D1D22B31-BF8F-446B-9009-8A251FB177CB}"/>
          </ac:spMkLst>
        </pc:spChg>
        <pc:spChg chg="add">
          <ac:chgData name="Danielle Staudt" userId="ee02df31-06b8-44f4-9381-70e28ea2fd21" providerId="ADAL" clId="{E22ECB91-C78A-450B-AF70-2B42002B1601}" dt="2023-04-26T20:57:14.225" v="677" actId="26606"/>
          <ac:spMkLst>
            <pc:docMk/>
            <pc:sldMk cId="1966866775" sldId="256"/>
            <ac:spMk id="19" creationId="{A3363022-C969-41E9-8EB2-E4C94908C1FA}"/>
          </ac:spMkLst>
        </pc:spChg>
        <pc:spChg chg="add">
          <ac:chgData name="Danielle Staudt" userId="ee02df31-06b8-44f4-9381-70e28ea2fd21" providerId="ADAL" clId="{E22ECB91-C78A-450B-AF70-2B42002B1601}" dt="2023-04-26T20:57:14.225" v="677" actId="26606"/>
          <ac:spMkLst>
            <pc:docMk/>
            <pc:sldMk cId="1966866775" sldId="256"/>
            <ac:spMk id="21" creationId="{8D1AD6B3-BE88-4CEB-BA17-790657CC4729}"/>
          </ac:spMkLst>
        </pc:spChg>
        <pc:grpChg chg="add">
          <ac:chgData name="Danielle Staudt" userId="ee02df31-06b8-44f4-9381-70e28ea2fd21" providerId="ADAL" clId="{E22ECB91-C78A-450B-AF70-2B42002B1601}" dt="2023-04-26T20:57:14.225" v="677" actId="26606"/>
          <ac:grpSpMkLst>
            <pc:docMk/>
            <pc:sldMk cId="1966866775" sldId="256"/>
            <ac:grpSpMk id="23" creationId="{89D1390B-7E13-4B4F-9CB2-391063412E54}"/>
          </ac:grpSpMkLst>
        </pc:grpChg>
        <pc:picChg chg="add mod ord modCrop">
          <ac:chgData name="Danielle Staudt" userId="ee02df31-06b8-44f4-9381-70e28ea2fd21" providerId="ADAL" clId="{E22ECB91-C78A-450B-AF70-2B42002B1601}" dt="2023-04-26T20:57:14.225" v="677" actId="26606"/>
          <ac:picMkLst>
            <pc:docMk/>
            <pc:sldMk cId="1966866775" sldId="256"/>
            <ac:picMk id="7" creationId="{9A3A25E8-C8C0-9772-E044-DD9D328F0649}"/>
          </ac:picMkLst>
        </pc:picChg>
      </pc:sldChg>
      <pc:sldChg chg="addSp delSp modSp mod setBg modClrScheme delDesignElem chgLayout modNotesTx">
        <pc:chgData name="Danielle Staudt" userId="ee02df31-06b8-44f4-9381-70e28ea2fd21" providerId="ADAL" clId="{E22ECB91-C78A-450B-AF70-2B42002B1601}" dt="2023-04-27T12:11:19.956" v="947" actId="20577"/>
        <pc:sldMkLst>
          <pc:docMk/>
          <pc:sldMk cId="2340122040" sldId="257"/>
        </pc:sldMkLst>
        <pc:spChg chg="del">
          <ac:chgData name="Danielle Staudt" userId="ee02df31-06b8-44f4-9381-70e28ea2fd21" providerId="ADAL" clId="{E22ECB91-C78A-450B-AF70-2B42002B1601}" dt="2023-04-26T20:57:29.809" v="678" actId="478"/>
          <ac:spMkLst>
            <pc:docMk/>
            <pc:sldMk cId="2340122040" sldId="257"/>
            <ac:spMk id="2" creationId="{3DAF799F-6BFD-A670-D15C-AD3B8225B27C}"/>
          </ac:spMkLst>
        </pc:spChg>
        <pc:spChg chg="mod ord">
          <ac:chgData name="Danielle Staudt" userId="ee02df31-06b8-44f4-9381-70e28ea2fd21" providerId="ADAL" clId="{E22ECB91-C78A-450B-AF70-2B42002B1601}" dt="2023-04-26T21:03:51.818" v="789" actId="27636"/>
          <ac:spMkLst>
            <pc:docMk/>
            <pc:sldMk cId="2340122040" sldId="257"/>
            <ac:spMk id="3" creationId="{8658734F-7196-B09D-A5F2-024C70AF3753}"/>
          </ac:spMkLst>
        </pc:spChg>
        <pc:spChg chg="add del mod">
          <ac:chgData name="Danielle Staudt" userId="ee02df31-06b8-44f4-9381-70e28ea2fd21" providerId="ADAL" clId="{E22ECB91-C78A-450B-AF70-2B42002B1601}" dt="2023-04-26T20:57:32.055" v="679" actId="478"/>
          <ac:spMkLst>
            <pc:docMk/>
            <pc:sldMk cId="2340122040" sldId="257"/>
            <ac:spMk id="5" creationId="{6B61B98C-8F32-BC58-8E40-A8D764D19707}"/>
          </ac:spMkLst>
        </pc:spChg>
        <pc:spChg chg="add del">
          <ac:chgData name="Danielle Staudt" userId="ee02df31-06b8-44f4-9381-70e28ea2fd21" providerId="ADAL" clId="{E22ECB91-C78A-450B-AF70-2B42002B1601}" dt="2023-04-26T20:58:27.519" v="689" actId="700"/>
          <ac:spMkLst>
            <pc:docMk/>
            <pc:sldMk cId="2340122040" sldId="257"/>
            <ac:spMk id="8" creationId="{A5F185B5-6FB4-45DC-9AE7-F7A26BD7E782}"/>
          </ac:spMkLst>
        </pc:spChg>
        <pc:spChg chg="add del">
          <ac:chgData name="Danielle Staudt" userId="ee02df31-06b8-44f4-9381-70e28ea2fd21" providerId="ADAL" clId="{E22ECB91-C78A-450B-AF70-2B42002B1601}" dt="2023-04-26T20:59:26.637" v="698" actId="26606"/>
          <ac:spMkLst>
            <pc:docMk/>
            <pc:sldMk cId="2340122040" sldId="257"/>
            <ac:spMk id="9" creationId="{12609869-9E80-471B-A487-A53288E0E791}"/>
          </ac:spMkLst>
        </pc:spChg>
        <pc:spChg chg="add del">
          <ac:chgData name="Danielle Staudt" userId="ee02df31-06b8-44f4-9381-70e28ea2fd21" providerId="ADAL" clId="{E22ECB91-C78A-450B-AF70-2B42002B1601}" dt="2023-04-26T20:58:27.519" v="689" actId="700"/>
          <ac:spMkLst>
            <pc:docMk/>
            <pc:sldMk cId="2340122040" sldId="257"/>
            <ac:spMk id="10" creationId="{EA5B116B-4263-41E0-B09F-AAFE919C0971}"/>
          </ac:spMkLst>
        </pc:spChg>
        <pc:spChg chg="add del">
          <ac:chgData name="Danielle Staudt" userId="ee02df31-06b8-44f4-9381-70e28ea2fd21" providerId="ADAL" clId="{E22ECB91-C78A-450B-AF70-2B42002B1601}" dt="2023-04-26T20:59:26.637" v="698" actId="26606"/>
          <ac:spMkLst>
            <pc:docMk/>
            <pc:sldMk cId="2340122040" sldId="257"/>
            <ac:spMk id="11" creationId="{7004738A-9D34-43E8-97D2-CA0EED4F8BE0}"/>
          </ac:spMkLst>
        </pc:spChg>
        <pc:spChg chg="add del mod ord">
          <ac:chgData name="Danielle Staudt" userId="ee02df31-06b8-44f4-9381-70e28ea2fd21" providerId="ADAL" clId="{E22ECB91-C78A-450B-AF70-2B42002B1601}" dt="2023-04-26T20:59:50.138" v="701" actId="478"/>
          <ac:spMkLst>
            <pc:docMk/>
            <pc:sldMk cId="2340122040" sldId="257"/>
            <ac:spMk id="13" creationId="{D318241E-754F-14D3-60A8-37EBA04F3E18}"/>
          </ac:spMkLst>
        </pc:spChg>
        <pc:spChg chg="add del mod ord">
          <ac:chgData name="Danielle Staudt" userId="ee02df31-06b8-44f4-9381-70e28ea2fd21" providerId="ADAL" clId="{E22ECB91-C78A-450B-AF70-2B42002B1601}" dt="2023-04-26T20:59:46.660" v="700" actId="478"/>
          <ac:spMkLst>
            <pc:docMk/>
            <pc:sldMk cId="2340122040" sldId="257"/>
            <ac:spMk id="15" creationId="{53FE4723-7DB8-4DD5-74A1-390A30451833}"/>
          </ac:spMkLst>
        </pc:spChg>
        <pc:spChg chg="add del">
          <ac:chgData name="Danielle Staudt" userId="ee02df31-06b8-44f4-9381-70e28ea2fd21" providerId="ADAL" clId="{E22ECB91-C78A-450B-AF70-2B42002B1601}" dt="2023-04-26T20:59:26.637" v="698" actId="26606"/>
          <ac:spMkLst>
            <pc:docMk/>
            <pc:sldMk cId="2340122040" sldId="257"/>
            <ac:spMk id="16" creationId="{B8B8D07F-F13E-443E-BA68-2D26672D76B9}"/>
          </ac:spMkLst>
        </pc:spChg>
        <pc:spChg chg="add mod ord">
          <ac:chgData name="Danielle Staudt" userId="ee02df31-06b8-44f4-9381-70e28ea2fd21" providerId="ADAL" clId="{E22ECB91-C78A-450B-AF70-2B42002B1601}" dt="2023-04-26T21:03:44.591" v="787" actId="115"/>
          <ac:spMkLst>
            <pc:docMk/>
            <pc:sldMk cId="2340122040" sldId="257"/>
            <ac:spMk id="17" creationId="{8E46164D-8DDA-6C2D-54B5-181AE25FE1BD}"/>
          </ac:spMkLst>
        </pc:spChg>
        <pc:spChg chg="add del">
          <ac:chgData name="Danielle Staudt" userId="ee02df31-06b8-44f4-9381-70e28ea2fd21" providerId="ADAL" clId="{E22ECB91-C78A-450B-AF70-2B42002B1601}" dt="2023-04-26T20:59:26.637" v="698" actId="26606"/>
          <ac:spMkLst>
            <pc:docMk/>
            <pc:sldMk cId="2340122040" sldId="257"/>
            <ac:spMk id="18" creationId="{2813A4FA-24A5-41ED-A534-3807D1B2F344}"/>
          </ac:spMkLst>
        </pc:spChg>
        <pc:spChg chg="add del">
          <ac:chgData name="Danielle Staudt" userId="ee02df31-06b8-44f4-9381-70e28ea2fd21" providerId="ADAL" clId="{E22ECB91-C78A-450B-AF70-2B42002B1601}" dt="2023-04-26T20:59:26.637" v="698" actId="26606"/>
          <ac:spMkLst>
            <pc:docMk/>
            <pc:sldMk cId="2340122040" sldId="257"/>
            <ac:spMk id="20" creationId="{C3944F27-CA70-4E84-A51A-E6BF89558979}"/>
          </ac:spMkLst>
        </pc:spChg>
        <pc:spChg chg="add del">
          <ac:chgData name="Danielle Staudt" userId="ee02df31-06b8-44f4-9381-70e28ea2fd21" providerId="ADAL" clId="{E22ECB91-C78A-450B-AF70-2B42002B1601}" dt="2023-04-26T21:03:26.321" v="778" actId="26606"/>
          <ac:spMkLst>
            <pc:docMk/>
            <pc:sldMk cId="2340122040" sldId="257"/>
            <ac:spMk id="22" creationId="{CE0E578B-C831-4567-ADC6-D039BD2D66EA}"/>
          </ac:spMkLst>
        </pc:spChg>
        <pc:spChg chg="add del">
          <ac:chgData name="Danielle Staudt" userId="ee02df31-06b8-44f4-9381-70e28ea2fd21" providerId="ADAL" clId="{E22ECB91-C78A-450B-AF70-2B42002B1601}" dt="2023-04-26T21:03:26.321" v="778" actId="26606"/>
          <ac:spMkLst>
            <pc:docMk/>
            <pc:sldMk cId="2340122040" sldId="257"/>
            <ac:spMk id="24" creationId="{8BE5D8A6-4F15-4943-9BBB-CB85FBD9E0B7}"/>
          </ac:spMkLst>
        </pc:spChg>
        <pc:spChg chg="add del">
          <ac:chgData name="Danielle Staudt" userId="ee02df31-06b8-44f4-9381-70e28ea2fd21" providerId="ADAL" clId="{E22ECB91-C78A-450B-AF70-2B42002B1601}" dt="2023-04-26T21:03:26.321" v="778" actId="26606"/>
          <ac:spMkLst>
            <pc:docMk/>
            <pc:sldMk cId="2340122040" sldId="257"/>
            <ac:spMk id="26" creationId="{7B365873-BBBD-4121-93B8-7C191F983FEB}"/>
          </ac:spMkLst>
        </pc:spChg>
        <pc:spChg chg="add">
          <ac:chgData name="Danielle Staudt" userId="ee02df31-06b8-44f4-9381-70e28ea2fd21" providerId="ADAL" clId="{E22ECB91-C78A-450B-AF70-2B42002B1601}" dt="2023-04-26T21:03:26.321" v="778" actId="26606"/>
          <ac:spMkLst>
            <pc:docMk/>
            <pc:sldMk cId="2340122040" sldId="257"/>
            <ac:spMk id="36" creationId="{8181FC64-B306-4821-98E2-780662EFC486}"/>
          </ac:spMkLst>
        </pc:spChg>
        <pc:spChg chg="add">
          <ac:chgData name="Danielle Staudt" userId="ee02df31-06b8-44f4-9381-70e28ea2fd21" providerId="ADAL" clId="{E22ECB91-C78A-450B-AF70-2B42002B1601}" dt="2023-04-26T21:03:26.321" v="778" actId="26606"/>
          <ac:spMkLst>
            <pc:docMk/>
            <pc:sldMk cId="2340122040" sldId="257"/>
            <ac:spMk id="38" creationId="{5871FC61-DD4E-47D4-81FD-8A7E7D12B371}"/>
          </ac:spMkLst>
        </pc:spChg>
        <pc:spChg chg="add">
          <ac:chgData name="Danielle Staudt" userId="ee02df31-06b8-44f4-9381-70e28ea2fd21" providerId="ADAL" clId="{E22ECB91-C78A-450B-AF70-2B42002B1601}" dt="2023-04-26T21:03:26.321" v="778" actId="26606"/>
          <ac:spMkLst>
            <pc:docMk/>
            <pc:sldMk cId="2340122040" sldId="257"/>
            <ac:spMk id="40" creationId="{F9EC3F91-A75C-4F74-867E-E4C28C13546B}"/>
          </ac:spMkLst>
        </pc:spChg>
        <pc:spChg chg="add">
          <ac:chgData name="Danielle Staudt" userId="ee02df31-06b8-44f4-9381-70e28ea2fd21" providerId="ADAL" clId="{E22ECB91-C78A-450B-AF70-2B42002B1601}" dt="2023-04-26T21:03:26.321" v="778" actId="26606"/>
          <ac:spMkLst>
            <pc:docMk/>
            <pc:sldMk cId="2340122040" sldId="257"/>
            <ac:spMk id="42" creationId="{829A1E2C-5AC8-40FC-99E9-832069D39792}"/>
          </ac:spMkLst>
        </pc:spChg>
        <pc:picChg chg="add del mod">
          <ac:chgData name="Danielle Staudt" userId="ee02df31-06b8-44f4-9381-70e28ea2fd21" providerId="ADAL" clId="{E22ECB91-C78A-450B-AF70-2B42002B1601}" dt="2023-04-26T21:00:30.520" v="728" actId="478"/>
          <ac:picMkLst>
            <pc:docMk/>
            <pc:sldMk cId="2340122040" sldId="257"/>
            <ac:picMk id="7" creationId="{B25C6B15-3DB6-F2DD-FA9A-422CCBA107D3}"/>
          </ac:picMkLst>
        </pc:picChg>
        <pc:picChg chg="add">
          <ac:chgData name="Danielle Staudt" userId="ee02df31-06b8-44f4-9381-70e28ea2fd21" providerId="ADAL" clId="{E22ECB91-C78A-450B-AF70-2B42002B1601}" dt="2023-04-26T21:03:26.321" v="778" actId="26606"/>
          <ac:picMkLst>
            <pc:docMk/>
            <pc:sldMk cId="2340122040" sldId="257"/>
            <ac:picMk id="32" creationId="{78440EA5-AD6E-71BA-F0DF-DCE2EE8B299B}"/>
          </ac:picMkLst>
        </pc:picChg>
        <pc:cxnChg chg="add del">
          <ac:chgData name="Danielle Staudt" userId="ee02df31-06b8-44f4-9381-70e28ea2fd21" providerId="ADAL" clId="{E22ECB91-C78A-450B-AF70-2B42002B1601}" dt="2023-04-26T20:58:27.519" v="689" actId="700"/>
          <ac:cxnSpMkLst>
            <pc:docMk/>
            <pc:sldMk cId="2340122040" sldId="257"/>
            <ac:cxnSpMk id="12" creationId="{B5F2DA1D-C1F2-44D4-8BB3-F29B9DD0B2F9}"/>
          </ac:cxnSpMkLst>
        </pc:cxnChg>
        <pc:cxnChg chg="add del">
          <ac:chgData name="Danielle Staudt" userId="ee02df31-06b8-44f4-9381-70e28ea2fd21" providerId="ADAL" clId="{E22ECB91-C78A-450B-AF70-2B42002B1601}" dt="2023-04-26T20:58:27.519" v="689" actId="700"/>
          <ac:cxnSpMkLst>
            <pc:docMk/>
            <pc:sldMk cId="2340122040" sldId="257"/>
            <ac:cxnSpMk id="14" creationId="{A6C6FECB-D48F-4DB7-A7B4-3A9E377B13CB}"/>
          </ac:cxnSpMkLst>
        </pc:cxnChg>
        <pc:cxnChg chg="add del">
          <ac:chgData name="Danielle Staudt" userId="ee02df31-06b8-44f4-9381-70e28ea2fd21" providerId="ADAL" clId="{E22ECB91-C78A-450B-AF70-2B42002B1601}" dt="2023-04-26T21:03:26.321" v="778" actId="26606"/>
          <ac:cxnSpMkLst>
            <pc:docMk/>
            <pc:sldMk cId="2340122040" sldId="257"/>
            <ac:cxnSpMk id="28" creationId="{6597D30C-CE8C-42F3-8D87-B198E1B9280F}"/>
          </ac:cxnSpMkLst>
        </pc:cxnChg>
        <pc:cxnChg chg="add del">
          <ac:chgData name="Danielle Staudt" userId="ee02df31-06b8-44f4-9381-70e28ea2fd21" providerId="ADAL" clId="{E22ECB91-C78A-450B-AF70-2B42002B1601}" dt="2023-04-26T21:03:26.321" v="778" actId="26606"/>
          <ac:cxnSpMkLst>
            <pc:docMk/>
            <pc:sldMk cId="2340122040" sldId="257"/>
            <ac:cxnSpMk id="30" creationId="{431B555C-D0C9-46D9-AFBB-248E8DE740B0}"/>
          </ac:cxnSpMkLst>
        </pc:cxnChg>
      </pc:sldChg>
      <pc:sldChg chg="addSp delSp modSp mod setBg setClrOvrMap">
        <pc:chgData name="Danielle Staudt" userId="ee02df31-06b8-44f4-9381-70e28ea2fd21" providerId="ADAL" clId="{E22ECB91-C78A-450B-AF70-2B42002B1601}" dt="2023-04-26T21:03:05.775" v="777" actId="26606"/>
        <pc:sldMkLst>
          <pc:docMk/>
          <pc:sldMk cId="3062135452" sldId="258"/>
        </pc:sldMkLst>
        <pc:spChg chg="mod">
          <ac:chgData name="Danielle Staudt" userId="ee02df31-06b8-44f4-9381-70e28ea2fd21" providerId="ADAL" clId="{E22ECB91-C78A-450B-AF70-2B42002B1601}" dt="2023-04-26T21:03:05.775" v="777" actId="26606"/>
          <ac:spMkLst>
            <pc:docMk/>
            <pc:sldMk cId="3062135452" sldId="258"/>
            <ac:spMk id="2" creationId="{AF2D746D-533F-AD69-50CF-B0B2098546BA}"/>
          </ac:spMkLst>
        </pc:spChg>
        <pc:spChg chg="del mod">
          <ac:chgData name="Danielle Staudt" userId="ee02df31-06b8-44f4-9381-70e28ea2fd21" providerId="ADAL" clId="{E22ECB91-C78A-450B-AF70-2B42002B1601}" dt="2023-04-26T21:01:07.375" v="734" actId="26606"/>
          <ac:spMkLst>
            <pc:docMk/>
            <pc:sldMk cId="3062135452" sldId="258"/>
            <ac:spMk id="3" creationId="{A7FA3E74-D54A-206F-382F-F05481E625BA}"/>
          </ac:spMkLst>
        </pc:spChg>
        <pc:spChg chg="add">
          <ac:chgData name="Danielle Staudt" userId="ee02df31-06b8-44f4-9381-70e28ea2fd21" providerId="ADAL" clId="{E22ECB91-C78A-450B-AF70-2B42002B1601}" dt="2023-04-26T21:03:05.775" v="777" actId="26606"/>
          <ac:spMkLst>
            <pc:docMk/>
            <pc:sldMk cId="3062135452" sldId="258"/>
            <ac:spMk id="15" creationId="{1A9F7B4E-B03D-4F64-BE33-00D074458D45}"/>
          </ac:spMkLst>
        </pc:spChg>
        <pc:spChg chg="add">
          <ac:chgData name="Danielle Staudt" userId="ee02df31-06b8-44f4-9381-70e28ea2fd21" providerId="ADAL" clId="{E22ECB91-C78A-450B-AF70-2B42002B1601}" dt="2023-04-26T21:03:05.775" v="777" actId="26606"/>
          <ac:spMkLst>
            <pc:docMk/>
            <pc:sldMk cId="3062135452" sldId="258"/>
            <ac:spMk id="17" creationId="{7E2BE7F7-CA89-4002-ACCE-A478AEA24F5E}"/>
          </ac:spMkLst>
        </pc:spChg>
        <pc:graphicFrameChg chg="add mod modGraphic">
          <ac:chgData name="Danielle Staudt" userId="ee02df31-06b8-44f4-9381-70e28ea2fd21" providerId="ADAL" clId="{E22ECB91-C78A-450B-AF70-2B42002B1601}" dt="2023-04-26T21:03:05.775" v="777" actId="26606"/>
          <ac:graphicFrameMkLst>
            <pc:docMk/>
            <pc:sldMk cId="3062135452" sldId="258"/>
            <ac:graphicFrameMk id="5" creationId="{D1CD855A-A0E3-1E3D-C7FB-903D0629563C}"/>
          </ac:graphicFrameMkLst>
        </pc:graphicFrameChg>
        <pc:picChg chg="add del mod">
          <ac:chgData name="Danielle Staudt" userId="ee02df31-06b8-44f4-9381-70e28ea2fd21" providerId="ADAL" clId="{E22ECB91-C78A-450B-AF70-2B42002B1601}" dt="2023-04-26T21:02:35.753" v="775" actId="478"/>
          <ac:picMkLst>
            <pc:docMk/>
            <pc:sldMk cId="3062135452" sldId="258"/>
            <ac:picMk id="6" creationId="{5337A379-703A-01DA-1B06-3E8497792A83}"/>
          </ac:picMkLst>
        </pc:picChg>
        <pc:picChg chg="add del mod">
          <ac:chgData name="Danielle Staudt" userId="ee02df31-06b8-44f4-9381-70e28ea2fd21" providerId="ADAL" clId="{E22ECB91-C78A-450B-AF70-2B42002B1601}" dt="2023-04-26T21:02:35.753" v="775" actId="478"/>
          <ac:picMkLst>
            <pc:docMk/>
            <pc:sldMk cId="3062135452" sldId="258"/>
            <ac:picMk id="8" creationId="{A6BFFCBE-59EE-1AFE-62A6-EF45DF98C990}"/>
          </ac:picMkLst>
        </pc:picChg>
        <pc:picChg chg="add mod ord">
          <ac:chgData name="Danielle Staudt" userId="ee02df31-06b8-44f4-9381-70e28ea2fd21" providerId="ADAL" clId="{E22ECB91-C78A-450B-AF70-2B42002B1601}" dt="2023-04-26T21:03:05.775" v="777" actId="26606"/>
          <ac:picMkLst>
            <pc:docMk/>
            <pc:sldMk cId="3062135452" sldId="258"/>
            <ac:picMk id="10" creationId="{336320C6-F45D-2536-1B13-81F4B7E6CF37}"/>
          </ac:picMkLst>
        </pc:picChg>
      </pc:sldChg>
      <pc:sldChg chg="addSp delSp modSp mod setBg setClrOvrMap">
        <pc:chgData name="Danielle Staudt" userId="ee02df31-06b8-44f4-9381-70e28ea2fd21" providerId="ADAL" clId="{E22ECB91-C78A-450B-AF70-2B42002B1601}" dt="2023-04-27T12:11:48.324" v="972" actId="20577"/>
        <pc:sldMkLst>
          <pc:docMk/>
          <pc:sldMk cId="725268593" sldId="259"/>
        </pc:sldMkLst>
        <pc:spChg chg="mod">
          <ac:chgData name="Danielle Staudt" userId="ee02df31-06b8-44f4-9381-70e28ea2fd21" providerId="ADAL" clId="{E22ECB91-C78A-450B-AF70-2B42002B1601}" dt="2023-04-26T21:06:31.409" v="839" actId="26606"/>
          <ac:spMkLst>
            <pc:docMk/>
            <pc:sldMk cId="725268593" sldId="259"/>
            <ac:spMk id="2" creationId="{4FC38031-04EC-C0C2-B324-8518023E6AD7}"/>
          </ac:spMkLst>
        </pc:spChg>
        <pc:spChg chg="add del mod">
          <ac:chgData name="Danielle Staudt" userId="ee02df31-06b8-44f4-9381-70e28ea2fd21" providerId="ADAL" clId="{E22ECB91-C78A-450B-AF70-2B42002B1601}" dt="2023-04-26T21:06:51.280" v="848" actId="26606"/>
          <ac:spMkLst>
            <pc:docMk/>
            <pc:sldMk cId="725268593" sldId="259"/>
            <ac:spMk id="3" creationId="{A040556F-7D2B-25D2-6B35-3B1BC1C21891}"/>
          </ac:spMkLst>
        </pc:spChg>
        <pc:spChg chg="add del">
          <ac:chgData name="Danielle Staudt" userId="ee02df31-06b8-44f4-9381-70e28ea2fd21" providerId="ADAL" clId="{E22ECB91-C78A-450B-AF70-2B42002B1601}" dt="2023-04-26T21:06:31.409" v="839" actId="26606"/>
          <ac:spMkLst>
            <pc:docMk/>
            <pc:sldMk cId="725268593" sldId="259"/>
            <ac:spMk id="10" creationId="{10CE40DC-5723-449B-A365-A61D8C262E93}"/>
          </ac:spMkLst>
        </pc:spChg>
        <pc:spChg chg="add del">
          <ac:chgData name="Danielle Staudt" userId="ee02df31-06b8-44f4-9381-70e28ea2fd21" providerId="ADAL" clId="{E22ECB91-C78A-450B-AF70-2B42002B1601}" dt="2023-04-26T21:06:31.409" v="839" actId="26606"/>
          <ac:spMkLst>
            <pc:docMk/>
            <pc:sldMk cId="725268593" sldId="259"/>
            <ac:spMk id="12" creationId="{9854DBCA-D3C3-4C19-9B2E-DFA0BE647266}"/>
          </ac:spMkLst>
        </pc:spChg>
        <pc:spChg chg="add del">
          <ac:chgData name="Danielle Staudt" userId="ee02df31-06b8-44f4-9381-70e28ea2fd21" providerId="ADAL" clId="{E22ECB91-C78A-450B-AF70-2B42002B1601}" dt="2023-04-26T21:06:31.409" v="839" actId="26606"/>
          <ac:spMkLst>
            <pc:docMk/>
            <pc:sldMk cId="725268593" sldId="259"/>
            <ac:spMk id="14" creationId="{E1383CB6-8BE5-4911-970B-A4151A07E734}"/>
          </ac:spMkLst>
        </pc:spChg>
        <pc:spChg chg="add del">
          <ac:chgData name="Danielle Staudt" userId="ee02df31-06b8-44f4-9381-70e28ea2fd21" providerId="ADAL" clId="{E22ECB91-C78A-450B-AF70-2B42002B1601}" dt="2023-04-26T21:06:31.409" v="839" actId="26606"/>
          <ac:spMkLst>
            <pc:docMk/>
            <pc:sldMk cId="725268593" sldId="259"/>
            <ac:spMk id="16" creationId="{842D14D1-56B7-40CD-8694-A9A48170C0CB}"/>
          </ac:spMkLst>
        </pc:spChg>
        <pc:spChg chg="add del">
          <ac:chgData name="Danielle Staudt" userId="ee02df31-06b8-44f4-9381-70e28ea2fd21" providerId="ADAL" clId="{E22ECB91-C78A-450B-AF70-2B42002B1601}" dt="2023-04-26T21:06:31.409" v="839" actId="26606"/>
          <ac:spMkLst>
            <pc:docMk/>
            <pc:sldMk cId="725268593" sldId="259"/>
            <ac:spMk id="18" creationId="{950A315C-978A-4A52-966E-55B2698F2A8E}"/>
          </ac:spMkLst>
        </pc:spChg>
        <pc:spChg chg="add del">
          <ac:chgData name="Danielle Staudt" userId="ee02df31-06b8-44f4-9381-70e28ea2fd21" providerId="ADAL" clId="{E22ECB91-C78A-450B-AF70-2B42002B1601}" dt="2023-04-26T21:06:31.409" v="839" actId="26606"/>
          <ac:spMkLst>
            <pc:docMk/>
            <pc:sldMk cId="725268593" sldId="259"/>
            <ac:spMk id="23" creationId="{C5E6CFF1-2F42-4E10-9A97-F116F46F53FE}"/>
          </ac:spMkLst>
        </pc:spChg>
        <pc:graphicFrameChg chg="add del">
          <ac:chgData name="Danielle Staudt" userId="ee02df31-06b8-44f4-9381-70e28ea2fd21" providerId="ADAL" clId="{E22ECB91-C78A-450B-AF70-2B42002B1601}" dt="2023-04-26T21:06:40.102" v="841" actId="26606"/>
          <ac:graphicFrameMkLst>
            <pc:docMk/>
            <pc:sldMk cId="725268593" sldId="259"/>
            <ac:graphicFrameMk id="20" creationId="{18C461CF-C31E-1B12-01EC-FE6505459618}"/>
          </ac:graphicFrameMkLst>
        </pc:graphicFrameChg>
        <pc:graphicFrameChg chg="add del">
          <ac:chgData name="Danielle Staudt" userId="ee02df31-06b8-44f4-9381-70e28ea2fd21" providerId="ADAL" clId="{E22ECB91-C78A-450B-AF70-2B42002B1601}" dt="2023-04-26T21:06:45.999" v="843" actId="26606"/>
          <ac:graphicFrameMkLst>
            <pc:docMk/>
            <pc:sldMk cId="725268593" sldId="259"/>
            <ac:graphicFrameMk id="22" creationId="{983098BD-4E37-9411-2355-D2972D115DFE}"/>
          </ac:graphicFrameMkLst>
        </pc:graphicFrameChg>
        <pc:graphicFrameChg chg="add del">
          <ac:chgData name="Danielle Staudt" userId="ee02df31-06b8-44f4-9381-70e28ea2fd21" providerId="ADAL" clId="{E22ECB91-C78A-450B-AF70-2B42002B1601}" dt="2023-04-26T21:06:48.992" v="845" actId="26606"/>
          <ac:graphicFrameMkLst>
            <pc:docMk/>
            <pc:sldMk cId="725268593" sldId="259"/>
            <ac:graphicFrameMk id="24" creationId="{6213757D-79D5-5D3C-F5EB-F9A968214F7E}"/>
          </ac:graphicFrameMkLst>
        </pc:graphicFrameChg>
        <pc:graphicFrameChg chg="add del">
          <ac:chgData name="Danielle Staudt" userId="ee02df31-06b8-44f4-9381-70e28ea2fd21" providerId="ADAL" clId="{E22ECB91-C78A-450B-AF70-2B42002B1601}" dt="2023-04-26T21:06:51.250" v="847" actId="26606"/>
          <ac:graphicFrameMkLst>
            <pc:docMk/>
            <pc:sldMk cId="725268593" sldId="259"/>
            <ac:graphicFrameMk id="26" creationId="{961B9AED-F35A-E20A-CC95-2FED695A3E93}"/>
          </ac:graphicFrameMkLst>
        </pc:graphicFrameChg>
        <pc:graphicFrameChg chg="add mod">
          <ac:chgData name="Danielle Staudt" userId="ee02df31-06b8-44f4-9381-70e28ea2fd21" providerId="ADAL" clId="{E22ECB91-C78A-450B-AF70-2B42002B1601}" dt="2023-04-27T12:11:48.324" v="972" actId="20577"/>
          <ac:graphicFrameMkLst>
            <pc:docMk/>
            <pc:sldMk cId="725268593" sldId="259"/>
            <ac:graphicFrameMk id="28" creationId="{983098BD-4E37-9411-2355-D2972D115DFE}"/>
          </ac:graphicFrameMkLst>
        </pc:graphicFrameChg>
        <pc:picChg chg="add mod ord">
          <ac:chgData name="Danielle Staudt" userId="ee02df31-06b8-44f4-9381-70e28ea2fd21" providerId="ADAL" clId="{E22ECB91-C78A-450B-AF70-2B42002B1601}" dt="2023-04-26T21:06:51.280" v="848" actId="26606"/>
          <ac:picMkLst>
            <pc:docMk/>
            <pc:sldMk cId="725268593" sldId="259"/>
            <ac:picMk id="5" creationId="{8AAA2531-6812-B854-AD6C-B0590DD95A4F}"/>
          </ac:picMkLst>
        </pc:picChg>
        <pc:cxnChg chg="add del">
          <ac:chgData name="Danielle Staudt" userId="ee02df31-06b8-44f4-9381-70e28ea2fd21" providerId="ADAL" clId="{E22ECB91-C78A-450B-AF70-2B42002B1601}" dt="2023-04-26T21:06:31.409" v="839" actId="26606"/>
          <ac:cxnSpMkLst>
            <pc:docMk/>
            <pc:sldMk cId="725268593" sldId="259"/>
            <ac:cxnSpMk id="25" creationId="{96A8629B-8289-498B-939B-1CA0C106182C}"/>
          </ac:cxnSpMkLst>
        </pc:cxn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F3B556-58DB-4403-BC51-46B60AB4F718}" type="doc">
      <dgm:prSet loTypeId="urn:microsoft.com/office/officeart/2005/8/layout/list1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77E566B-9BDD-47B6-9AA3-D7B253D7C8B4}">
      <dgm:prSet/>
      <dgm:spPr/>
      <dgm:t>
        <a:bodyPr/>
        <a:lstStyle/>
        <a:p>
          <a:r>
            <a:rPr lang="en-US" dirty="0"/>
            <a:t>3400 Members from Across the Globe</a:t>
          </a:r>
        </a:p>
      </dgm:t>
    </dgm:pt>
    <dgm:pt modelId="{976B349B-88C8-4390-9479-4BB81E6F25A7}" type="parTrans" cxnId="{88E916EC-19EC-4732-9603-72492582EC8A}">
      <dgm:prSet/>
      <dgm:spPr/>
      <dgm:t>
        <a:bodyPr/>
        <a:lstStyle/>
        <a:p>
          <a:endParaRPr lang="en-US"/>
        </a:p>
      </dgm:t>
    </dgm:pt>
    <dgm:pt modelId="{DB7E2E9B-51C9-4B89-B4E5-46B2820DD069}" type="sibTrans" cxnId="{88E916EC-19EC-4732-9603-72492582EC8A}">
      <dgm:prSet/>
      <dgm:spPr/>
      <dgm:t>
        <a:bodyPr/>
        <a:lstStyle/>
        <a:p>
          <a:endParaRPr lang="en-US"/>
        </a:p>
      </dgm:t>
    </dgm:pt>
    <dgm:pt modelId="{2161ECFD-3BBA-4820-AC0A-432FF7D83C7E}">
      <dgm:prSet/>
      <dgm:spPr/>
      <dgm:t>
        <a:bodyPr/>
        <a:lstStyle/>
        <a:p>
          <a:r>
            <a:rPr lang="en-US"/>
            <a:t>25% are outside the US representing 61 countries</a:t>
          </a:r>
        </a:p>
      </dgm:t>
    </dgm:pt>
    <dgm:pt modelId="{D7CF7F5A-48A0-414A-AA31-E87FF1DE0CC3}" type="parTrans" cxnId="{5E8693A6-4B2B-4465-B4D3-F046220E50A1}">
      <dgm:prSet/>
      <dgm:spPr/>
      <dgm:t>
        <a:bodyPr/>
        <a:lstStyle/>
        <a:p>
          <a:endParaRPr lang="en-US"/>
        </a:p>
      </dgm:t>
    </dgm:pt>
    <dgm:pt modelId="{752EC0CD-3E98-490C-BFE1-D5ED4A607A9B}" type="sibTrans" cxnId="{5E8693A6-4B2B-4465-B4D3-F046220E50A1}">
      <dgm:prSet/>
      <dgm:spPr/>
      <dgm:t>
        <a:bodyPr/>
        <a:lstStyle/>
        <a:p>
          <a:endParaRPr lang="en-US"/>
        </a:p>
      </dgm:t>
    </dgm:pt>
    <dgm:pt modelId="{E91D76C7-9F9D-4377-A228-73D7ADEE7FDE}">
      <dgm:prSet/>
      <dgm:spPr/>
      <dgm:t>
        <a:bodyPr/>
        <a:lstStyle/>
        <a:p>
          <a:r>
            <a:rPr lang="en-US"/>
            <a:t>Top EU Countries – UK, Italy, Germany, Sweden, France</a:t>
          </a:r>
        </a:p>
      </dgm:t>
    </dgm:pt>
    <dgm:pt modelId="{FBD48B5E-EB1F-477C-B73D-B02529AC0CC8}" type="parTrans" cxnId="{662A2EFE-C2D0-42FA-BC7C-5239201288CA}">
      <dgm:prSet/>
      <dgm:spPr/>
      <dgm:t>
        <a:bodyPr/>
        <a:lstStyle/>
        <a:p>
          <a:endParaRPr lang="en-US"/>
        </a:p>
      </dgm:t>
    </dgm:pt>
    <dgm:pt modelId="{987833C3-634D-4795-A7D6-22C90DC6EA66}" type="sibTrans" cxnId="{662A2EFE-C2D0-42FA-BC7C-5239201288CA}">
      <dgm:prSet/>
      <dgm:spPr/>
      <dgm:t>
        <a:bodyPr/>
        <a:lstStyle/>
        <a:p>
          <a:endParaRPr lang="en-US"/>
        </a:p>
      </dgm:t>
    </dgm:pt>
    <dgm:pt modelId="{343FB2F7-FAF0-4F6C-8021-5FE47B0C03FD}">
      <dgm:prSet/>
      <dgm:spPr/>
      <dgm:t>
        <a:bodyPr/>
        <a:lstStyle/>
        <a:p>
          <a:r>
            <a:rPr lang="en-US" dirty="0"/>
            <a:t>Members are…</a:t>
          </a:r>
        </a:p>
      </dgm:t>
    </dgm:pt>
    <dgm:pt modelId="{CD93E92A-3317-4EB4-BD1E-6742E11B2650}" type="parTrans" cxnId="{33EE5215-EEBB-47CE-AA28-23B3CE55B067}">
      <dgm:prSet/>
      <dgm:spPr/>
      <dgm:t>
        <a:bodyPr/>
        <a:lstStyle/>
        <a:p>
          <a:endParaRPr lang="en-US"/>
        </a:p>
      </dgm:t>
    </dgm:pt>
    <dgm:pt modelId="{F2279A44-D946-43D5-85B2-E6B84813A133}" type="sibTrans" cxnId="{33EE5215-EEBB-47CE-AA28-23B3CE55B067}">
      <dgm:prSet/>
      <dgm:spPr/>
      <dgm:t>
        <a:bodyPr/>
        <a:lstStyle/>
        <a:p>
          <a:endParaRPr lang="en-US"/>
        </a:p>
      </dgm:t>
    </dgm:pt>
    <dgm:pt modelId="{E1D9A063-6425-4BFB-83EC-3CEAD2F4F0FE}">
      <dgm:prSet/>
      <dgm:spPr/>
      <dgm:t>
        <a:bodyPr/>
        <a:lstStyle/>
        <a:p>
          <a:r>
            <a:rPr lang="en-US"/>
            <a:t>Primarily Academics (57%) and Students (26%)</a:t>
          </a:r>
        </a:p>
      </dgm:t>
    </dgm:pt>
    <dgm:pt modelId="{95EE83C8-6C81-4AF2-A9D7-CECB20E71CFB}" type="parTrans" cxnId="{D2048722-2AB7-406D-AE7E-29ADEF5FC74D}">
      <dgm:prSet/>
      <dgm:spPr/>
      <dgm:t>
        <a:bodyPr/>
        <a:lstStyle/>
        <a:p>
          <a:endParaRPr lang="en-US"/>
        </a:p>
      </dgm:t>
    </dgm:pt>
    <dgm:pt modelId="{5B0424A5-0DFD-46A8-A1B7-033766CC3BE4}" type="sibTrans" cxnId="{D2048722-2AB7-406D-AE7E-29ADEF5FC74D}">
      <dgm:prSet/>
      <dgm:spPr/>
      <dgm:t>
        <a:bodyPr/>
        <a:lstStyle/>
        <a:p>
          <a:endParaRPr lang="en-US"/>
        </a:p>
      </dgm:t>
    </dgm:pt>
    <dgm:pt modelId="{7E5476D5-3420-4EFC-825B-2B3FB0177385}">
      <dgm:prSet/>
      <dgm:spPr/>
      <dgm:t>
        <a:bodyPr/>
        <a:lstStyle/>
        <a:p>
          <a:r>
            <a:rPr lang="en-US"/>
            <a:t>Over half of the members are between ages 26 – 45 </a:t>
          </a:r>
        </a:p>
      </dgm:t>
    </dgm:pt>
    <dgm:pt modelId="{0C6C53EB-9217-4E07-9846-B8F962CAF872}" type="parTrans" cxnId="{93F9E7CB-5B9F-4D5F-8776-6B9EEB793DD4}">
      <dgm:prSet/>
      <dgm:spPr/>
      <dgm:t>
        <a:bodyPr/>
        <a:lstStyle/>
        <a:p>
          <a:endParaRPr lang="en-US"/>
        </a:p>
      </dgm:t>
    </dgm:pt>
    <dgm:pt modelId="{140F43E2-9486-4D5A-A899-99FDD4AE22EA}" type="sibTrans" cxnId="{93F9E7CB-5B9F-4D5F-8776-6B9EEB793DD4}">
      <dgm:prSet/>
      <dgm:spPr/>
      <dgm:t>
        <a:bodyPr/>
        <a:lstStyle/>
        <a:p>
          <a:endParaRPr lang="en-US"/>
        </a:p>
      </dgm:t>
    </dgm:pt>
    <dgm:pt modelId="{1C0CF899-4D1D-4B13-90D0-B5B0E1D9CC49}" type="pres">
      <dgm:prSet presAssocID="{B6F3B556-58DB-4403-BC51-46B60AB4F718}" presName="linear" presStyleCnt="0">
        <dgm:presLayoutVars>
          <dgm:dir/>
          <dgm:animLvl val="lvl"/>
          <dgm:resizeHandles val="exact"/>
        </dgm:presLayoutVars>
      </dgm:prSet>
      <dgm:spPr/>
    </dgm:pt>
    <dgm:pt modelId="{37B34FEA-DEAF-407D-952E-FD3E59E91F53}" type="pres">
      <dgm:prSet presAssocID="{F77E566B-9BDD-47B6-9AA3-D7B253D7C8B4}" presName="parentLin" presStyleCnt="0"/>
      <dgm:spPr/>
    </dgm:pt>
    <dgm:pt modelId="{D1BDAADB-379D-4337-8DE6-A02C52B3C3B9}" type="pres">
      <dgm:prSet presAssocID="{F77E566B-9BDD-47B6-9AA3-D7B253D7C8B4}" presName="parentLeftMargin" presStyleLbl="node1" presStyleIdx="0" presStyleCnt="2"/>
      <dgm:spPr/>
    </dgm:pt>
    <dgm:pt modelId="{EDBBE343-CEBF-40C0-8AB2-CF42D3F378E2}" type="pres">
      <dgm:prSet presAssocID="{F77E566B-9BDD-47B6-9AA3-D7B253D7C8B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2EE048E-786B-461A-97F4-1FCFD0B913EC}" type="pres">
      <dgm:prSet presAssocID="{F77E566B-9BDD-47B6-9AA3-D7B253D7C8B4}" presName="negativeSpace" presStyleCnt="0"/>
      <dgm:spPr/>
    </dgm:pt>
    <dgm:pt modelId="{D7EAF1D5-1F5A-415F-BE25-2085C29DC434}" type="pres">
      <dgm:prSet presAssocID="{F77E566B-9BDD-47B6-9AA3-D7B253D7C8B4}" presName="childText" presStyleLbl="conFgAcc1" presStyleIdx="0" presStyleCnt="2">
        <dgm:presLayoutVars>
          <dgm:bulletEnabled val="1"/>
        </dgm:presLayoutVars>
      </dgm:prSet>
      <dgm:spPr/>
    </dgm:pt>
    <dgm:pt modelId="{1A0018E9-7CB1-4B41-B654-DE3701FC075D}" type="pres">
      <dgm:prSet presAssocID="{DB7E2E9B-51C9-4B89-B4E5-46B2820DD069}" presName="spaceBetweenRectangles" presStyleCnt="0"/>
      <dgm:spPr/>
    </dgm:pt>
    <dgm:pt modelId="{321E2BA1-5F45-4047-875B-A1AE3A3764E7}" type="pres">
      <dgm:prSet presAssocID="{343FB2F7-FAF0-4F6C-8021-5FE47B0C03FD}" presName="parentLin" presStyleCnt="0"/>
      <dgm:spPr/>
    </dgm:pt>
    <dgm:pt modelId="{0A239D38-6768-422D-A47B-6B38C1CEF28C}" type="pres">
      <dgm:prSet presAssocID="{343FB2F7-FAF0-4F6C-8021-5FE47B0C03FD}" presName="parentLeftMargin" presStyleLbl="node1" presStyleIdx="0" presStyleCnt="2"/>
      <dgm:spPr/>
    </dgm:pt>
    <dgm:pt modelId="{6B440B81-341F-47CF-824A-1B86605524AB}" type="pres">
      <dgm:prSet presAssocID="{343FB2F7-FAF0-4F6C-8021-5FE47B0C03F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A907052-C5CA-43F5-A597-BA739C1C08E7}" type="pres">
      <dgm:prSet presAssocID="{343FB2F7-FAF0-4F6C-8021-5FE47B0C03FD}" presName="negativeSpace" presStyleCnt="0"/>
      <dgm:spPr/>
    </dgm:pt>
    <dgm:pt modelId="{9A43364B-C300-4C76-95A4-DBA023D986A1}" type="pres">
      <dgm:prSet presAssocID="{343FB2F7-FAF0-4F6C-8021-5FE47B0C03FD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33EE5215-EEBB-47CE-AA28-23B3CE55B067}" srcId="{B6F3B556-58DB-4403-BC51-46B60AB4F718}" destId="{343FB2F7-FAF0-4F6C-8021-5FE47B0C03FD}" srcOrd="1" destOrd="0" parTransId="{CD93E92A-3317-4EB4-BD1E-6742E11B2650}" sibTransId="{F2279A44-D946-43D5-85B2-E6B84813A133}"/>
    <dgm:cxn modelId="{D2048722-2AB7-406D-AE7E-29ADEF5FC74D}" srcId="{343FB2F7-FAF0-4F6C-8021-5FE47B0C03FD}" destId="{E1D9A063-6425-4BFB-83EC-3CEAD2F4F0FE}" srcOrd="0" destOrd="0" parTransId="{95EE83C8-6C81-4AF2-A9D7-CECB20E71CFB}" sibTransId="{5B0424A5-0DFD-46A8-A1B7-033766CC3BE4}"/>
    <dgm:cxn modelId="{93B4C429-65F1-47DC-AAE0-45AA80F962E5}" type="presOf" srcId="{F77E566B-9BDD-47B6-9AA3-D7B253D7C8B4}" destId="{EDBBE343-CEBF-40C0-8AB2-CF42D3F378E2}" srcOrd="1" destOrd="0" presId="urn:microsoft.com/office/officeart/2005/8/layout/list1"/>
    <dgm:cxn modelId="{90AEC134-3A7A-4313-B3E4-7161EF9BADF8}" type="presOf" srcId="{E1D9A063-6425-4BFB-83EC-3CEAD2F4F0FE}" destId="{9A43364B-C300-4C76-95A4-DBA023D986A1}" srcOrd="0" destOrd="0" presId="urn:microsoft.com/office/officeart/2005/8/layout/list1"/>
    <dgm:cxn modelId="{6D66C061-F9DD-47BC-B08A-18D132006429}" type="presOf" srcId="{2161ECFD-3BBA-4820-AC0A-432FF7D83C7E}" destId="{D7EAF1D5-1F5A-415F-BE25-2085C29DC434}" srcOrd="0" destOrd="0" presId="urn:microsoft.com/office/officeart/2005/8/layout/list1"/>
    <dgm:cxn modelId="{16C9E67C-5E19-4AE4-94FD-221387EF0E20}" type="presOf" srcId="{7E5476D5-3420-4EFC-825B-2B3FB0177385}" destId="{9A43364B-C300-4C76-95A4-DBA023D986A1}" srcOrd="0" destOrd="1" presId="urn:microsoft.com/office/officeart/2005/8/layout/list1"/>
    <dgm:cxn modelId="{88178085-7042-4E51-977B-392A60C86419}" type="presOf" srcId="{343FB2F7-FAF0-4F6C-8021-5FE47B0C03FD}" destId="{0A239D38-6768-422D-A47B-6B38C1CEF28C}" srcOrd="0" destOrd="0" presId="urn:microsoft.com/office/officeart/2005/8/layout/list1"/>
    <dgm:cxn modelId="{B87D9390-2BBD-421D-8042-810813375444}" type="presOf" srcId="{E91D76C7-9F9D-4377-A228-73D7ADEE7FDE}" destId="{D7EAF1D5-1F5A-415F-BE25-2085C29DC434}" srcOrd="0" destOrd="1" presId="urn:microsoft.com/office/officeart/2005/8/layout/list1"/>
    <dgm:cxn modelId="{5E8693A6-4B2B-4465-B4D3-F046220E50A1}" srcId="{F77E566B-9BDD-47B6-9AA3-D7B253D7C8B4}" destId="{2161ECFD-3BBA-4820-AC0A-432FF7D83C7E}" srcOrd="0" destOrd="0" parTransId="{D7CF7F5A-48A0-414A-AA31-E87FF1DE0CC3}" sibTransId="{752EC0CD-3E98-490C-BFE1-D5ED4A607A9B}"/>
    <dgm:cxn modelId="{5ACE3FBC-A665-40A0-8369-E778E8355CA7}" type="presOf" srcId="{F77E566B-9BDD-47B6-9AA3-D7B253D7C8B4}" destId="{D1BDAADB-379D-4337-8DE6-A02C52B3C3B9}" srcOrd="0" destOrd="0" presId="urn:microsoft.com/office/officeart/2005/8/layout/list1"/>
    <dgm:cxn modelId="{CF06CCC7-36E5-4DCD-8213-74C9F5B37483}" type="presOf" srcId="{B6F3B556-58DB-4403-BC51-46B60AB4F718}" destId="{1C0CF899-4D1D-4B13-90D0-B5B0E1D9CC49}" srcOrd="0" destOrd="0" presId="urn:microsoft.com/office/officeart/2005/8/layout/list1"/>
    <dgm:cxn modelId="{93F9E7CB-5B9F-4D5F-8776-6B9EEB793DD4}" srcId="{343FB2F7-FAF0-4F6C-8021-5FE47B0C03FD}" destId="{7E5476D5-3420-4EFC-825B-2B3FB0177385}" srcOrd="1" destOrd="0" parTransId="{0C6C53EB-9217-4E07-9846-B8F962CAF872}" sibTransId="{140F43E2-9486-4D5A-A899-99FDD4AE22EA}"/>
    <dgm:cxn modelId="{88E916EC-19EC-4732-9603-72492582EC8A}" srcId="{B6F3B556-58DB-4403-BC51-46B60AB4F718}" destId="{F77E566B-9BDD-47B6-9AA3-D7B253D7C8B4}" srcOrd="0" destOrd="0" parTransId="{976B349B-88C8-4390-9479-4BB81E6F25A7}" sibTransId="{DB7E2E9B-51C9-4B89-B4E5-46B2820DD069}"/>
    <dgm:cxn modelId="{662A2EFE-C2D0-42FA-BC7C-5239201288CA}" srcId="{F77E566B-9BDD-47B6-9AA3-D7B253D7C8B4}" destId="{E91D76C7-9F9D-4377-A228-73D7ADEE7FDE}" srcOrd="1" destOrd="0" parTransId="{FBD48B5E-EB1F-477C-B73D-B02529AC0CC8}" sibTransId="{987833C3-634D-4795-A7D6-22C90DC6EA66}"/>
    <dgm:cxn modelId="{7BCD5AFE-A4DF-45BD-9C97-88F8431917FB}" type="presOf" srcId="{343FB2F7-FAF0-4F6C-8021-5FE47B0C03FD}" destId="{6B440B81-341F-47CF-824A-1B86605524AB}" srcOrd="1" destOrd="0" presId="urn:microsoft.com/office/officeart/2005/8/layout/list1"/>
    <dgm:cxn modelId="{C67A338A-E1F5-49B0-9058-8675650EC22E}" type="presParOf" srcId="{1C0CF899-4D1D-4B13-90D0-B5B0E1D9CC49}" destId="{37B34FEA-DEAF-407D-952E-FD3E59E91F53}" srcOrd="0" destOrd="0" presId="urn:microsoft.com/office/officeart/2005/8/layout/list1"/>
    <dgm:cxn modelId="{AE98F8FF-BFE6-4F1C-A450-253DD00FC952}" type="presParOf" srcId="{37B34FEA-DEAF-407D-952E-FD3E59E91F53}" destId="{D1BDAADB-379D-4337-8DE6-A02C52B3C3B9}" srcOrd="0" destOrd="0" presId="urn:microsoft.com/office/officeart/2005/8/layout/list1"/>
    <dgm:cxn modelId="{A7CD5044-713C-4B6E-ACEB-06C5544BC198}" type="presParOf" srcId="{37B34FEA-DEAF-407D-952E-FD3E59E91F53}" destId="{EDBBE343-CEBF-40C0-8AB2-CF42D3F378E2}" srcOrd="1" destOrd="0" presId="urn:microsoft.com/office/officeart/2005/8/layout/list1"/>
    <dgm:cxn modelId="{A7740A11-6BD1-418B-91BF-CAAA800317D1}" type="presParOf" srcId="{1C0CF899-4D1D-4B13-90D0-B5B0E1D9CC49}" destId="{82EE048E-786B-461A-97F4-1FCFD0B913EC}" srcOrd="1" destOrd="0" presId="urn:microsoft.com/office/officeart/2005/8/layout/list1"/>
    <dgm:cxn modelId="{4EE12CB2-22CF-4B97-808E-407D5130EF22}" type="presParOf" srcId="{1C0CF899-4D1D-4B13-90D0-B5B0E1D9CC49}" destId="{D7EAF1D5-1F5A-415F-BE25-2085C29DC434}" srcOrd="2" destOrd="0" presId="urn:microsoft.com/office/officeart/2005/8/layout/list1"/>
    <dgm:cxn modelId="{99731346-FB5A-4C28-A9F4-BBF29E15E6E8}" type="presParOf" srcId="{1C0CF899-4D1D-4B13-90D0-B5B0E1D9CC49}" destId="{1A0018E9-7CB1-4B41-B654-DE3701FC075D}" srcOrd="3" destOrd="0" presId="urn:microsoft.com/office/officeart/2005/8/layout/list1"/>
    <dgm:cxn modelId="{547F84AD-872C-446B-AEA9-B5D58BEC4C9F}" type="presParOf" srcId="{1C0CF899-4D1D-4B13-90D0-B5B0E1D9CC49}" destId="{321E2BA1-5F45-4047-875B-A1AE3A3764E7}" srcOrd="4" destOrd="0" presId="urn:microsoft.com/office/officeart/2005/8/layout/list1"/>
    <dgm:cxn modelId="{4D2BBA29-B73B-4758-B15F-A1900AD4664C}" type="presParOf" srcId="{321E2BA1-5F45-4047-875B-A1AE3A3764E7}" destId="{0A239D38-6768-422D-A47B-6B38C1CEF28C}" srcOrd="0" destOrd="0" presId="urn:microsoft.com/office/officeart/2005/8/layout/list1"/>
    <dgm:cxn modelId="{518ED52F-59E0-4B73-853C-BC95E1650B70}" type="presParOf" srcId="{321E2BA1-5F45-4047-875B-A1AE3A3764E7}" destId="{6B440B81-341F-47CF-824A-1B86605524AB}" srcOrd="1" destOrd="0" presId="urn:microsoft.com/office/officeart/2005/8/layout/list1"/>
    <dgm:cxn modelId="{291856BB-547C-4EC5-AB7C-C83C35320AB2}" type="presParOf" srcId="{1C0CF899-4D1D-4B13-90D0-B5B0E1D9CC49}" destId="{8A907052-C5CA-43F5-A597-BA739C1C08E7}" srcOrd="5" destOrd="0" presId="urn:microsoft.com/office/officeart/2005/8/layout/list1"/>
    <dgm:cxn modelId="{94FFFE41-F79D-42E5-B407-19A62BA5DC55}" type="presParOf" srcId="{1C0CF899-4D1D-4B13-90D0-B5B0E1D9CC49}" destId="{9A43364B-C300-4C76-95A4-DBA023D986A1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9F01A47-CF1A-4CCE-88BD-1064DE1B7DA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03AC42C-30B3-4D42-91A8-8A9D714E0F29}">
      <dgm:prSet/>
      <dgm:spPr/>
      <dgm:t>
        <a:bodyPr/>
        <a:lstStyle/>
        <a:p>
          <a:r>
            <a:rPr lang="en-US"/>
            <a:t>Reduced rate membership ($90 USD)</a:t>
          </a:r>
        </a:p>
      </dgm:t>
    </dgm:pt>
    <dgm:pt modelId="{6A564054-E04D-491A-A098-13AAC97D01B0}" type="parTrans" cxnId="{1870A2D7-18B3-417E-86C4-AB46492FC59D}">
      <dgm:prSet/>
      <dgm:spPr/>
      <dgm:t>
        <a:bodyPr/>
        <a:lstStyle/>
        <a:p>
          <a:endParaRPr lang="en-US"/>
        </a:p>
      </dgm:t>
    </dgm:pt>
    <dgm:pt modelId="{75AF7AE2-49AB-40CF-B551-9FE20E01E131}" type="sibTrans" cxnId="{1870A2D7-18B3-417E-86C4-AB46492FC59D}">
      <dgm:prSet/>
      <dgm:spPr/>
      <dgm:t>
        <a:bodyPr/>
        <a:lstStyle/>
        <a:p>
          <a:endParaRPr lang="en-US"/>
        </a:p>
      </dgm:t>
    </dgm:pt>
    <dgm:pt modelId="{7CBB1405-AA99-49AA-ADD9-FF84A939FDC8}">
      <dgm:prSet/>
      <dgm:spPr/>
      <dgm:t>
        <a:bodyPr/>
        <a:lstStyle/>
        <a:p>
          <a:r>
            <a:rPr lang="en-US"/>
            <a:t>$50 for Low-Income Country Residents &amp; Students</a:t>
          </a:r>
        </a:p>
      </dgm:t>
    </dgm:pt>
    <dgm:pt modelId="{F0BD39B7-5A5F-467F-8774-CDC4AAB87F76}" type="parTrans" cxnId="{5849B367-0785-4371-95CA-2D946FB9F3DC}">
      <dgm:prSet/>
      <dgm:spPr/>
      <dgm:t>
        <a:bodyPr/>
        <a:lstStyle/>
        <a:p>
          <a:endParaRPr lang="en-US"/>
        </a:p>
      </dgm:t>
    </dgm:pt>
    <dgm:pt modelId="{CEDB3C13-FCB3-405F-AC53-5EF937871F4C}" type="sibTrans" cxnId="{5849B367-0785-4371-95CA-2D946FB9F3DC}">
      <dgm:prSet/>
      <dgm:spPr/>
      <dgm:t>
        <a:bodyPr/>
        <a:lstStyle/>
        <a:p>
          <a:endParaRPr lang="en-US"/>
        </a:p>
      </dgm:t>
    </dgm:pt>
    <dgm:pt modelId="{8AF62D01-6283-453E-A90B-A63577E524E4}">
      <dgm:prSet/>
      <dgm:spPr/>
      <dgm:t>
        <a:bodyPr/>
        <a:lstStyle/>
        <a:p>
          <a:r>
            <a:rPr lang="en-US" dirty="0"/>
            <a:t>Weekly Newsletter – PAA This Week</a:t>
          </a:r>
        </a:p>
      </dgm:t>
    </dgm:pt>
    <dgm:pt modelId="{11BDE895-0373-446B-93BB-12506F11F0FC}" type="parTrans" cxnId="{4650BF08-EAAB-4322-A2DD-7841EA8B7FB2}">
      <dgm:prSet/>
      <dgm:spPr/>
      <dgm:t>
        <a:bodyPr/>
        <a:lstStyle/>
        <a:p>
          <a:endParaRPr lang="en-US"/>
        </a:p>
      </dgm:t>
    </dgm:pt>
    <dgm:pt modelId="{39DA74A1-5570-4F0E-A502-B60288613FBE}" type="sibTrans" cxnId="{4650BF08-EAAB-4322-A2DD-7841EA8B7FB2}">
      <dgm:prSet/>
      <dgm:spPr/>
      <dgm:t>
        <a:bodyPr/>
        <a:lstStyle/>
        <a:p>
          <a:endParaRPr lang="en-US"/>
        </a:p>
      </dgm:t>
    </dgm:pt>
    <dgm:pt modelId="{0E316D01-6329-48A9-9176-1E28C235BEB7}">
      <dgm:prSet/>
      <dgm:spPr/>
      <dgm:t>
        <a:bodyPr/>
        <a:lstStyle/>
        <a:p>
          <a:r>
            <a:rPr lang="en-US"/>
            <a:t>Career Center</a:t>
          </a:r>
        </a:p>
      </dgm:t>
    </dgm:pt>
    <dgm:pt modelId="{5629435D-36EB-47C6-A30D-7192EE907642}" type="parTrans" cxnId="{3A202015-55C3-4F41-86EA-B48B96D25FA0}">
      <dgm:prSet/>
      <dgm:spPr/>
      <dgm:t>
        <a:bodyPr/>
        <a:lstStyle/>
        <a:p>
          <a:endParaRPr lang="en-US"/>
        </a:p>
      </dgm:t>
    </dgm:pt>
    <dgm:pt modelId="{D8E852F2-F98A-4266-9D41-69A97F3B3836}" type="sibTrans" cxnId="{3A202015-55C3-4F41-86EA-B48B96D25FA0}">
      <dgm:prSet/>
      <dgm:spPr/>
      <dgm:t>
        <a:bodyPr/>
        <a:lstStyle/>
        <a:p>
          <a:endParaRPr lang="en-US"/>
        </a:p>
      </dgm:t>
    </dgm:pt>
    <dgm:pt modelId="{E8196175-30B3-4889-AFDA-8FB3EF231A04}">
      <dgm:prSet/>
      <dgm:spPr/>
      <dgm:t>
        <a:bodyPr/>
        <a:lstStyle/>
        <a:p>
          <a:r>
            <a:rPr lang="en-US"/>
            <a:t>Annual Meeting</a:t>
          </a:r>
        </a:p>
      </dgm:t>
    </dgm:pt>
    <dgm:pt modelId="{E40D3540-5EDD-403D-9280-B3A99F8E138E}" type="parTrans" cxnId="{81FF4AE8-FA00-44D5-9D16-29A01B55BCA1}">
      <dgm:prSet/>
      <dgm:spPr/>
      <dgm:t>
        <a:bodyPr/>
        <a:lstStyle/>
        <a:p>
          <a:endParaRPr lang="en-US"/>
        </a:p>
      </dgm:t>
    </dgm:pt>
    <dgm:pt modelId="{5BA09019-FD56-4365-9DB1-21000DB0D2AA}" type="sibTrans" cxnId="{81FF4AE8-FA00-44D5-9D16-29A01B55BCA1}">
      <dgm:prSet/>
      <dgm:spPr/>
      <dgm:t>
        <a:bodyPr/>
        <a:lstStyle/>
        <a:p>
          <a:endParaRPr lang="en-US"/>
        </a:p>
      </dgm:t>
    </dgm:pt>
    <dgm:pt modelId="{52F7D68F-D5B3-4624-822F-AB6C93660FDA}">
      <dgm:prSet/>
      <dgm:spPr/>
      <dgm:t>
        <a:bodyPr/>
        <a:lstStyle/>
        <a:p>
          <a:r>
            <a:rPr lang="en-US" dirty="0"/>
            <a:t>Networking &amp; Mentoring Events at PAA Annual Meeting</a:t>
          </a:r>
        </a:p>
      </dgm:t>
    </dgm:pt>
    <dgm:pt modelId="{C7200652-2FF7-4A92-927E-739A752E4B4E}" type="parTrans" cxnId="{17A24F78-CB57-4796-A588-90FDBB0719D9}">
      <dgm:prSet/>
      <dgm:spPr/>
      <dgm:t>
        <a:bodyPr/>
        <a:lstStyle/>
        <a:p>
          <a:endParaRPr lang="en-US"/>
        </a:p>
      </dgm:t>
    </dgm:pt>
    <dgm:pt modelId="{0FF5F41B-FF7C-4A43-BDA8-2AF64742807E}" type="sibTrans" cxnId="{17A24F78-CB57-4796-A588-90FDBB0719D9}">
      <dgm:prSet/>
      <dgm:spPr/>
      <dgm:t>
        <a:bodyPr/>
        <a:lstStyle/>
        <a:p>
          <a:endParaRPr lang="en-US"/>
        </a:p>
      </dgm:t>
    </dgm:pt>
    <dgm:pt modelId="{FB2ADB4B-2566-4746-8B53-4612262C2C8F}">
      <dgm:prSet/>
      <dgm:spPr/>
      <dgm:t>
        <a:bodyPr/>
        <a:lstStyle/>
        <a:p>
          <a:r>
            <a:rPr lang="en-US"/>
            <a:t>Applied Demography Meeting</a:t>
          </a:r>
        </a:p>
      </dgm:t>
    </dgm:pt>
    <dgm:pt modelId="{7C7F245C-B361-4E82-B000-A7EF4B88C761}" type="parTrans" cxnId="{7FC12F48-155A-4046-AE9A-CD7CA8E7D572}">
      <dgm:prSet/>
      <dgm:spPr/>
      <dgm:t>
        <a:bodyPr/>
        <a:lstStyle/>
        <a:p>
          <a:endParaRPr lang="en-US"/>
        </a:p>
      </dgm:t>
    </dgm:pt>
    <dgm:pt modelId="{1A675F8F-836A-4CA7-A4D3-D991CBD70084}" type="sibTrans" cxnId="{7FC12F48-155A-4046-AE9A-CD7CA8E7D572}">
      <dgm:prSet/>
      <dgm:spPr/>
      <dgm:t>
        <a:bodyPr/>
        <a:lstStyle/>
        <a:p>
          <a:endParaRPr lang="en-US"/>
        </a:p>
      </dgm:t>
    </dgm:pt>
    <dgm:pt modelId="{C7CD8200-E795-450D-BEC3-D2A01CA7F530}">
      <dgm:prSet/>
      <dgm:spPr/>
      <dgm:t>
        <a:bodyPr/>
        <a:lstStyle/>
        <a:p>
          <a:r>
            <a:rPr lang="en-US"/>
            <a:t>Held annually, format alternates</a:t>
          </a:r>
        </a:p>
      </dgm:t>
    </dgm:pt>
    <dgm:pt modelId="{BE1B9B16-AA1A-4ADE-8916-FECADAC6215F}" type="parTrans" cxnId="{0C941741-26F1-4879-B6EC-A8AB6B6DC750}">
      <dgm:prSet/>
      <dgm:spPr/>
      <dgm:t>
        <a:bodyPr/>
        <a:lstStyle/>
        <a:p>
          <a:endParaRPr lang="en-US"/>
        </a:p>
      </dgm:t>
    </dgm:pt>
    <dgm:pt modelId="{FA759565-7111-4372-B225-48085F970401}" type="sibTrans" cxnId="{0C941741-26F1-4879-B6EC-A8AB6B6DC750}">
      <dgm:prSet/>
      <dgm:spPr/>
      <dgm:t>
        <a:bodyPr/>
        <a:lstStyle/>
        <a:p>
          <a:endParaRPr lang="en-US"/>
        </a:p>
      </dgm:t>
    </dgm:pt>
    <dgm:pt modelId="{D85313A7-7981-4D7C-BEB4-A9DFE533FDB0}">
      <dgm:prSet/>
      <dgm:spPr/>
      <dgm:t>
        <a:bodyPr/>
        <a:lstStyle/>
        <a:p>
          <a:r>
            <a:rPr lang="en-US" dirty="0"/>
            <a:t>Members Only Community (PAA Engage)</a:t>
          </a:r>
        </a:p>
      </dgm:t>
    </dgm:pt>
    <dgm:pt modelId="{7ACACB4B-0C82-4807-8CCD-718211DB7A72}" type="parTrans" cxnId="{2EDD78E6-B3D0-460F-A441-2F14B39868F1}">
      <dgm:prSet/>
      <dgm:spPr/>
      <dgm:t>
        <a:bodyPr/>
        <a:lstStyle/>
        <a:p>
          <a:endParaRPr lang="en-US"/>
        </a:p>
      </dgm:t>
    </dgm:pt>
    <dgm:pt modelId="{98527870-17F7-4658-8FCA-4D06033AAB37}" type="sibTrans" cxnId="{2EDD78E6-B3D0-460F-A441-2F14B39868F1}">
      <dgm:prSet/>
      <dgm:spPr/>
      <dgm:t>
        <a:bodyPr/>
        <a:lstStyle/>
        <a:p>
          <a:endParaRPr lang="en-US"/>
        </a:p>
      </dgm:t>
    </dgm:pt>
    <dgm:pt modelId="{07AAC040-E8F4-4593-95FA-2CABBBA80E04}">
      <dgm:prSet/>
      <dgm:spPr/>
      <dgm:t>
        <a:bodyPr/>
        <a:lstStyle/>
        <a:p>
          <a:r>
            <a:rPr lang="en-US" dirty="0"/>
            <a:t>Volunteer Opportunities</a:t>
          </a:r>
        </a:p>
      </dgm:t>
    </dgm:pt>
    <dgm:pt modelId="{BF791B62-73D4-4B0F-B471-319EBBF545F0}" type="parTrans" cxnId="{810B18C2-7F16-4E6C-AC62-09BCA92D5520}">
      <dgm:prSet/>
      <dgm:spPr/>
      <dgm:t>
        <a:bodyPr/>
        <a:lstStyle/>
        <a:p>
          <a:endParaRPr lang="en-US"/>
        </a:p>
      </dgm:t>
    </dgm:pt>
    <dgm:pt modelId="{E12B27D2-0CA0-4BC9-8368-44DA918637B8}" type="sibTrans" cxnId="{810B18C2-7F16-4E6C-AC62-09BCA92D5520}">
      <dgm:prSet/>
      <dgm:spPr/>
      <dgm:t>
        <a:bodyPr/>
        <a:lstStyle/>
        <a:p>
          <a:endParaRPr lang="en-US"/>
        </a:p>
      </dgm:t>
    </dgm:pt>
    <dgm:pt modelId="{02010FA7-0A8D-4F10-88DA-CAC61D001B1A}">
      <dgm:prSet/>
      <dgm:spPr/>
      <dgm:t>
        <a:bodyPr/>
        <a:lstStyle/>
        <a:p>
          <a:r>
            <a:rPr lang="en-US" dirty="0"/>
            <a:t>Awards – Early Achievement, Dorothy S. Thomas Award</a:t>
          </a:r>
        </a:p>
      </dgm:t>
    </dgm:pt>
    <dgm:pt modelId="{8305A0AA-BD72-4002-BFEF-9A443AE2232C}" type="parTrans" cxnId="{E10871A7-1891-4A96-B506-7EA94D9B0457}">
      <dgm:prSet/>
      <dgm:spPr/>
      <dgm:t>
        <a:bodyPr/>
        <a:lstStyle/>
        <a:p>
          <a:endParaRPr lang="en-US"/>
        </a:p>
      </dgm:t>
    </dgm:pt>
    <dgm:pt modelId="{E913332F-0757-4C77-9CE2-C3F0CBD0FF7E}" type="sibTrans" cxnId="{E10871A7-1891-4A96-B506-7EA94D9B0457}">
      <dgm:prSet/>
      <dgm:spPr/>
      <dgm:t>
        <a:bodyPr/>
        <a:lstStyle/>
        <a:p>
          <a:endParaRPr lang="en-US"/>
        </a:p>
      </dgm:t>
    </dgm:pt>
    <dgm:pt modelId="{B855CC7E-5404-455C-9327-5A6330B6371E}">
      <dgm:prSet/>
      <dgm:spPr/>
      <dgm:t>
        <a:bodyPr/>
        <a:lstStyle/>
        <a:p>
          <a:r>
            <a:rPr lang="en-US" dirty="0"/>
            <a:t>Pre-Conference Workshops </a:t>
          </a:r>
        </a:p>
      </dgm:t>
    </dgm:pt>
    <dgm:pt modelId="{7C10AD3A-89EB-40EC-9EDC-B4DDD516DF64}" type="parTrans" cxnId="{AE977EC0-9BBC-4B60-ACB7-4305AB4EAAA2}">
      <dgm:prSet/>
      <dgm:spPr/>
    </dgm:pt>
    <dgm:pt modelId="{61DA5CD3-B7D2-4A07-B9CA-FD6C6D47916F}" type="sibTrans" cxnId="{AE977EC0-9BBC-4B60-ACB7-4305AB4EAAA2}">
      <dgm:prSet/>
      <dgm:spPr/>
    </dgm:pt>
    <dgm:pt modelId="{5562420F-8F6F-4FE2-B5F0-92CA3D0FD035}" type="pres">
      <dgm:prSet presAssocID="{19F01A47-CF1A-4CCE-88BD-1064DE1B7DA9}" presName="linear" presStyleCnt="0">
        <dgm:presLayoutVars>
          <dgm:animLvl val="lvl"/>
          <dgm:resizeHandles val="exact"/>
        </dgm:presLayoutVars>
      </dgm:prSet>
      <dgm:spPr/>
    </dgm:pt>
    <dgm:pt modelId="{98A48DFC-A5DE-4238-935F-F3B64760D9B8}" type="pres">
      <dgm:prSet presAssocID="{A03AC42C-30B3-4D42-91A8-8A9D714E0F29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08CCCE02-486D-423E-93C1-A5B6A3C0D9A3}" type="pres">
      <dgm:prSet presAssocID="{A03AC42C-30B3-4D42-91A8-8A9D714E0F29}" presName="childText" presStyleLbl="revTx" presStyleIdx="0" presStyleCnt="3">
        <dgm:presLayoutVars>
          <dgm:bulletEnabled val="1"/>
        </dgm:presLayoutVars>
      </dgm:prSet>
      <dgm:spPr/>
    </dgm:pt>
    <dgm:pt modelId="{DEF3800A-62B5-41C6-9708-D0C524E90812}" type="pres">
      <dgm:prSet presAssocID="{8AF62D01-6283-453E-A90B-A63577E524E4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5D82F8ED-072A-46CA-A2A5-4E5CA805EDFF}" type="pres">
      <dgm:prSet presAssocID="{39DA74A1-5570-4F0E-A502-B60288613FBE}" presName="spacer" presStyleCnt="0"/>
      <dgm:spPr/>
    </dgm:pt>
    <dgm:pt modelId="{2081411F-3014-49D8-BC1F-C2B52D4D9FFE}" type="pres">
      <dgm:prSet presAssocID="{0E316D01-6329-48A9-9176-1E28C235BEB7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A2843DE6-1852-4412-B330-01FC536A47EB}" type="pres">
      <dgm:prSet presAssocID="{D8E852F2-F98A-4266-9D41-69A97F3B3836}" presName="spacer" presStyleCnt="0"/>
      <dgm:spPr/>
    </dgm:pt>
    <dgm:pt modelId="{B9CE85FD-B345-41B4-8E70-B20A9864583D}" type="pres">
      <dgm:prSet presAssocID="{E8196175-30B3-4889-AFDA-8FB3EF231A04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4173BA49-01DD-439E-9AFC-CE10AC55B18B}" type="pres">
      <dgm:prSet presAssocID="{E8196175-30B3-4889-AFDA-8FB3EF231A04}" presName="childText" presStyleLbl="revTx" presStyleIdx="1" presStyleCnt="3">
        <dgm:presLayoutVars>
          <dgm:bulletEnabled val="1"/>
        </dgm:presLayoutVars>
      </dgm:prSet>
      <dgm:spPr/>
    </dgm:pt>
    <dgm:pt modelId="{D2ECE895-25D9-4312-B1FD-535FE022BEAC}" type="pres">
      <dgm:prSet presAssocID="{FB2ADB4B-2566-4746-8B53-4612262C2C8F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9E3D2AEC-006C-4EE1-B312-C6D54C506E49}" type="pres">
      <dgm:prSet presAssocID="{FB2ADB4B-2566-4746-8B53-4612262C2C8F}" presName="childText" presStyleLbl="revTx" presStyleIdx="2" presStyleCnt="3">
        <dgm:presLayoutVars>
          <dgm:bulletEnabled val="1"/>
        </dgm:presLayoutVars>
      </dgm:prSet>
      <dgm:spPr/>
    </dgm:pt>
    <dgm:pt modelId="{40C3D486-D220-4D35-A9B0-B7155BC8C8BD}" type="pres">
      <dgm:prSet presAssocID="{D85313A7-7981-4D7C-BEB4-A9DFE533FDB0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17C78618-FA90-44E2-A45A-BAE4F80D00B0}" type="pres">
      <dgm:prSet presAssocID="{98527870-17F7-4658-8FCA-4D06033AAB37}" presName="spacer" presStyleCnt="0"/>
      <dgm:spPr/>
    </dgm:pt>
    <dgm:pt modelId="{50C3E9D0-758A-465D-A3FD-AC09B9C68CBF}" type="pres">
      <dgm:prSet presAssocID="{07AAC040-E8F4-4593-95FA-2CABBBA80E04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3A2DCC05-05CE-4D44-BF3E-A0E98DB846F0}" type="presOf" srcId="{0E316D01-6329-48A9-9176-1E28C235BEB7}" destId="{2081411F-3014-49D8-BC1F-C2B52D4D9FFE}" srcOrd="0" destOrd="0" presId="urn:microsoft.com/office/officeart/2005/8/layout/vList2"/>
    <dgm:cxn modelId="{4650BF08-EAAB-4322-A2DD-7841EA8B7FB2}" srcId="{19F01A47-CF1A-4CCE-88BD-1064DE1B7DA9}" destId="{8AF62D01-6283-453E-A90B-A63577E524E4}" srcOrd="1" destOrd="0" parTransId="{11BDE895-0373-446B-93BB-12506F11F0FC}" sibTransId="{39DA74A1-5570-4F0E-A502-B60288613FBE}"/>
    <dgm:cxn modelId="{3A202015-55C3-4F41-86EA-B48B96D25FA0}" srcId="{19F01A47-CF1A-4CCE-88BD-1064DE1B7DA9}" destId="{0E316D01-6329-48A9-9176-1E28C235BEB7}" srcOrd="2" destOrd="0" parTransId="{5629435D-36EB-47C6-A30D-7192EE907642}" sibTransId="{D8E852F2-F98A-4266-9D41-69A97F3B3836}"/>
    <dgm:cxn modelId="{87EB452A-3672-42F2-83DD-62EAA7677584}" type="presOf" srcId="{7CBB1405-AA99-49AA-ADD9-FF84A939FDC8}" destId="{08CCCE02-486D-423E-93C1-A5B6A3C0D9A3}" srcOrd="0" destOrd="0" presId="urn:microsoft.com/office/officeart/2005/8/layout/vList2"/>
    <dgm:cxn modelId="{0C941741-26F1-4879-B6EC-A8AB6B6DC750}" srcId="{FB2ADB4B-2566-4746-8B53-4612262C2C8F}" destId="{C7CD8200-E795-450D-BEC3-D2A01CA7F530}" srcOrd="0" destOrd="0" parTransId="{BE1B9B16-AA1A-4ADE-8916-FECADAC6215F}" sibTransId="{FA759565-7111-4372-B225-48085F970401}"/>
    <dgm:cxn modelId="{5849B367-0785-4371-95CA-2D946FB9F3DC}" srcId="{A03AC42C-30B3-4D42-91A8-8A9D714E0F29}" destId="{7CBB1405-AA99-49AA-ADD9-FF84A939FDC8}" srcOrd="0" destOrd="0" parTransId="{F0BD39B7-5A5F-467F-8774-CDC4AAB87F76}" sibTransId="{CEDB3C13-FCB3-405F-AC53-5EF937871F4C}"/>
    <dgm:cxn modelId="{7FC12F48-155A-4046-AE9A-CD7CA8E7D572}" srcId="{19F01A47-CF1A-4CCE-88BD-1064DE1B7DA9}" destId="{FB2ADB4B-2566-4746-8B53-4612262C2C8F}" srcOrd="4" destOrd="0" parTransId="{7C7F245C-B361-4E82-B000-A7EF4B88C761}" sibTransId="{1A675F8F-836A-4CA7-A4D3-D991CBD70084}"/>
    <dgm:cxn modelId="{87B1B349-4AAC-4A26-9C73-3E7CC2C43273}" type="presOf" srcId="{D85313A7-7981-4D7C-BEB4-A9DFE533FDB0}" destId="{40C3D486-D220-4D35-A9B0-B7155BC8C8BD}" srcOrd="0" destOrd="0" presId="urn:microsoft.com/office/officeart/2005/8/layout/vList2"/>
    <dgm:cxn modelId="{71671875-707B-4A8E-A5E4-F56E65A334F9}" type="presOf" srcId="{FB2ADB4B-2566-4746-8B53-4612262C2C8F}" destId="{D2ECE895-25D9-4312-B1FD-535FE022BEAC}" srcOrd="0" destOrd="0" presId="urn:microsoft.com/office/officeart/2005/8/layout/vList2"/>
    <dgm:cxn modelId="{17A24F78-CB57-4796-A588-90FDBB0719D9}" srcId="{E8196175-30B3-4889-AFDA-8FB3EF231A04}" destId="{52F7D68F-D5B3-4624-822F-AB6C93660FDA}" srcOrd="0" destOrd="0" parTransId="{C7200652-2FF7-4A92-927E-739A752E4B4E}" sibTransId="{0FF5F41B-FF7C-4A43-BDA8-2AF64742807E}"/>
    <dgm:cxn modelId="{2EA2F27C-7EBE-4F22-AE49-B355E6709B79}" type="presOf" srcId="{19F01A47-CF1A-4CCE-88BD-1064DE1B7DA9}" destId="{5562420F-8F6F-4FE2-B5F0-92CA3D0FD035}" srcOrd="0" destOrd="0" presId="urn:microsoft.com/office/officeart/2005/8/layout/vList2"/>
    <dgm:cxn modelId="{4E1D1B8A-D4C3-4ADD-AED2-E2AAEC6DFBB0}" type="presOf" srcId="{02010FA7-0A8D-4F10-88DA-CAC61D001B1A}" destId="{4173BA49-01DD-439E-9AFC-CE10AC55B18B}" srcOrd="0" destOrd="1" presId="urn:microsoft.com/office/officeart/2005/8/layout/vList2"/>
    <dgm:cxn modelId="{70BED697-1935-4AAE-82AA-14891F00F996}" type="presOf" srcId="{E8196175-30B3-4889-AFDA-8FB3EF231A04}" destId="{B9CE85FD-B345-41B4-8E70-B20A9864583D}" srcOrd="0" destOrd="0" presId="urn:microsoft.com/office/officeart/2005/8/layout/vList2"/>
    <dgm:cxn modelId="{6D88EAA4-C0CB-4AF9-BDD0-6F0E9CDE3375}" type="presOf" srcId="{A03AC42C-30B3-4D42-91A8-8A9D714E0F29}" destId="{98A48DFC-A5DE-4238-935F-F3B64760D9B8}" srcOrd="0" destOrd="0" presId="urn:microsoft.com/office/officeart/2005/8/layout/vList2"/>
    <dgm:cxn modelId="{E10871A7-1891-4A96-B506-7EA94D9B0457}" srcId="{E8196175-30B3-4889-AFDA-8FB3EF231A04}" destId="{02010FA7-0A8D-4F10-88DA-CAC61D001B1A}" srcOrd="1" destOrd="0" parTransId="{8305A0AA-BD72-4002-BFEF-9A443AE2232C}" sibTransId="{E913332F-0757-4C77-9CE2-C3F0CBD0FF7E}"/>
    <dgm:cxn modelId="{AE977EC0-9BBC-4B60-ACB7-4305AB4EAAA2}" srcId="{E8196175-30B3-4889-AFDA-8FB3EF231A04}" destId="{B855CC7E-5404-455C-9327-5A6330B6371E}" srcOrd="2" destOrd="0" parTransId="{7C10AD3A-89EB-40EC-9EDC-B4DDD516DF64}" sibTransId="{61DA5CD3-B7D2-4A07-B9CA-FD6C6D47916F}"/>
    <dgm:cxn modelId="{810B18C2-7F16-4E6C-AC62-09BCA92D5520}" srcId="{19F01A47-CF1A-4CCE-88BD-1064DE1B7DA9}" destId="{07AAC040-E8F4-4593-95FA-2CABBBA80E04}" srcOrd="6" destOrd="0" parTransId="{BF791B62-73D4-4B0F-B471-319EBBF545F0}" sibTransId="{E12B27D2-0CA0-4BC9-8368-44DA918637B8}"/>
    <dgm:cxn modelId="{A779A2D5-E18B-4F39-B26C-2D28A7BDDD66}" type="presOf" srcId="{52F7D68F-D5B3-4624-822F-AB6C93660FDA}" destId="{4173BA49-01DD-439E-9AFC-CE10AC55B18B}" srcOrd="0" destOrd="0" presId="urn:microsoft.com/office/officeart/2005/8/layout/vList2"/>
    <dgm:cxn modelId="{1870A2D7-18B3-417E-86C4-AB46492FC59D}" srcId="{19F01A47-CF1A-4CCE-88BD-1064DE1B7DA9}" destId="{A03AC42C-30B3-4D42-91A8-8A9D714E0F29}" srcOrd="0" destOrd="0" parTransId="{6A564054-E04D-491A-A098-13AAC97D01B0}" sibTransId="{75AF7AE2-49AB-40CF-B551-9FE20E01E131}"/>
    <dgm:cxn modelId="{2EDD78E6-B3D0-460F-A441-2F14B39868F1}" srcId="{19F01A47-CF1A-4CCE-88BD-1064DE1B7DA9}" destId="{D85313A7-7981-4D7C-BEB4-A9DFE533FDB0}" srcOrd="5" destOrd="0" parTransId="{7ACACB4B-0C82-4807-8CCD-718211DB7A72}" sibTransId="{98527870-17F7-4658-8FCA-4D06033AAB37}"/>
    <dgm:cxn modelId="{27A2CBE6-35A0-42E3-801E-1D13760B8B58}" type="presOf" srcId="{07AAC040-E8F4-4593-95FA-2CABBBA80E04}" destId="{50C3E9D0-758A-465D-A3FD-AC09B9C68CBF}" srcOrd="0" destOrd="0" presId="urn:microsoft.com/office/officeart/2005/8/layout/vList2"/>
    <dgm:cxn modelId="{81FF4AE8-FA00-44D5-9D16-29A01B55BCA1}" srcId="{19F01A47-CF1A-4CCE-88BD-1064DE1B7DA9}" destId="{E8196175-30B3-4889-AFDA-8FB3EF231A04}" srcOrd="3" destOrd="0" parTransId="{E40D3540-5EDD-403D-9280-B3A99F8E138E}" sibTransId="{5BA09019-FD56-4365-9DB1-21000DB0D2AA}"/>
    <dgm:cxn modelId="{7BE967F8-8466-4F19-8E72-83F6483AE882}" type="presOf" srcId="{B855CC7E-5404-455C-9327-5A6330B6371E}" destId="{4173BA49-01DD-439E-9AFC-CE10AC55B18B}" srcOrd="0" destOrd="2" presId="urn:microsoft.com/office/officeart/2005/8/layout/vList2"/>
    <dgm:cxn modelId="{7D81ABF8-7ECC-47AA-960F-FAFABBF28D10}" type="presOf" srcId="{C7CD8200-E795-450D-BEC3-D2A01CA7F530}" destId="{9E3D2AEC-006C-4EE1-B312-C6D54C506E49}" srcOrd="0" destOrd="0" presId="urn:microsoft.com/office/officeart/2005/8/layout/vList2"/>
    <dgm:cxn modelId="{A6DDF4FD-E677-4378-B6AD-88C88341AD38}" type="presOf" srcId="{8AF62D01-6283-453E-A90B-A63577E524E4}" destId="{DEF3800A-62B5-41C6-9708-D0C524E90812}" srcOrd="0" destOrd="0" presId="urn:microsoft.com/office/officeart/2005/8/layout/vList2"/>
    <dgm:cxn modelId="{62F7DCDD-A435-4B1A-ABB3-3500F097CEA3}" type="presParOf" srcId="{5562420F-8F6F-4FE2-B5F0-92CA3D0FD035}" destId="{98A48DFC-A5DE-4238-935F-F3B64760D9B8}" srcOrd="0" destOrd="0" presId="urn:microsoft.com/office/officeart/2005/8/layout/vList2"/>
    <dgm:cxn modelId="{4BB7C569-CC04-441F-8374-F57A102C1776}" type="presParOf" srcId="{5562420F-8F6F-4FE2-B5F0-92CA3D0FD035}" destId="{08CCCE02-486D-423E-93C1-A5B6A3C0D9A3}" srcOrd="1" destOrd="0" presId="urn:microsoft.com/office/officeart/2005/8/layout/vList2"/>
    <dgm:cxn modelId="{319D7347-D728-4BA2-BC51-DB1E96926375}" type="presParOf" srcId="{5562420F-8F6F-4FE2-B5F0-92CA3D0FD035}" destId="{DEF3800A-62B5-41C6-9708-D0C524E90812}" srcOrd="2" destOrd="0" presId="urn:microsoft.com/office/officeart/2005/8/layout/vList2"/>
    <dgm:cxn modelId="{9994DA25-DB23-4C17-857C-4821DA55368F}" type="presParOf" srcId="{5562420F-8F6F-4FE2-B5F0-92CA3D0FD035}" destId="{5D82F8ED-072A-46CA-A2A5-4E5CA805EDFF}" srcOrd="3" destOrd="0" presId="urn:microsoft.com/office/officeart/2005/8/layout/vList2"/>
    <dgm:cxn modelId="{602ED4C7-BA2D-4856-8BE5-FCB17EE880A7}" type="presParOf" srcId="{5562420F-8F6F-4FE2-B5F0-92CA3D0FD035}" destId="{2081411F-3014-49D8-BC1F-C2B52D4D9FFE}" srcOrd="4" destOrd="0" presId="urn:microsoft.com/office/officeart/2005/8/layout/vList2"/>
    <dgm:cxn modelId="{C65A074E-7BA5-40A5-8138-A4DD4D6CAACC}" type="presParOf" srcId="{5562420F-8F6F-4FE2-B5F0-92CA3D0FD035}" destId="{A2843DE6-1852-4412-B330-01FC536A47EB}" srcOrd="5" destOrd="0" presId="urn:microsoft.com/office/officeart/2005/8/layout/vList2"/>
    <dgm:cxn modelId="{2E0F6722-F900-4DA6-B5DF-94A35195E35C}" type="presParOf" srcId="{5562420F-8F6F-4FE2-B5F0-92CA3D0FD035}" destId="{B9CE85FD-B345-41B4-8E70-B20A9864583D}" srcOrd="6" destOrd="0" presId="urn:microsoft.com/office/officeart/2005/8/layout/vList2"/>
    <dgm:cxn modelId="{3D16CC54-7FAE-4302-84C9-153023C92722}" type="presParOf" srcId="{5562420F-8F6F-4FE2-B5F0-92CA3D0FD035}" destId="{4173BA49-01DD-439E-9AFC-CE10AC55B18B}" srcOrd="7" destOrd="0" presId="urn:microsoft.com/office/officeart/2005/8/layout/vList2"/>
    <dgm:cxn modelId="{C34C088F-4553-425A-A69E-746B51348703}" type="presParOf" srcId="{5562420F-8F6F-4FE2-B5F0-92CA3D0FD035}" destId="{D2ECE895-25D9-4312-B1FD-535FE022BEAC}" srcOrd="8" destOrd="0" presId="urn:microsoft.com/office/officeart/2005/8/layout/vList2"/>
    <dgm:cxn modelId="{EE29437B-33AA-4E03-A5BF-4261F60D4E91}" type="presParOf" srcId="{5562420F-8F6F-4FE2-B5F0-92CA3D0FD035}" destId="{9E3D2AEC-006C-4EE1-B312-C6D54C506E49}" srcOrd="9" destOrd="0" presId="urn:microsoft.com/office/officeart/2005/8/layout/vList2"/>
    <dgm:cxn modelId="{729BBA83-FA39-4523-A83C-87775880CF51}" type="presParOf" srcId="{5562420F-8F6F-4FE2-B5F0-92CA3D0FD035}" destId="{40C3D486-D220-4D35-A9B0-B7155BC8C8BD}" srcOrd="10" destOrd="0" presId="urn:microsoft.com/office/officeart/2005/8/layout/vList2"/>
    <dgm:cxn modelId="{66B6E0DC-7D1D-4B71-91AD-7419C7291E5A}" type="presParOf" srcId="{5562420F-8F6F-4FE2-B5F0-92CA3D0FD035}" destId="{17C78618-FA90-44E2-A45A-BAE4F80D00B0}" srcOrd="11" destOrd="0" presId="urn:microsoft.com/office/officeart/2005/8/layout/vList2"/>
    <dgm:cxn modelId="{41E1D2DB-9E71-4EE1-A089-D076475C835B}" type="presParOf" srcId="{5562420F-8F6F-4FE2-B5F0-92CA3D0FD035}" destId="{50C3E9D0-758A-465D-A3FD-AC09B9C68CBF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EAF1D5-1F5A-415F-BE25-2085C29DC434}">
      <dsp:nvSpPr>
        <dsp:cNvPr id="0" name=""/>
        <dsp:cNvSpPr/>
      </dsp:nvSpPr>
      <dsp:spPr>
        <a:xfrm>
          <a:off x="0" y="442123"/>
          <a:ext cx="10515600" cy="15734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562356" rIns="816127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25% are outside the US representing 61 countries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Top EU Countries – UK, Italy, Germany, Sweden, France</a:t>
          </a:r>
        </a:p>
      </dsp:txBody>
      <dsp:txXfrm>
        <a:off x="0" y="442123"/>
        <a:ext cx="10515600" cy="1573424"/>
      </dsp:txXfrm>
    </dsp:sp>
    <dsp:sp modelId="{EDBBE343-CEBF-40C0-8AB2-CF42D3F378E2}">
      <dsp:nvSpPr>
        <dsp:cNvPr id="0" name=""/>
        <dsp:cNvSpPr/>
      </dsp:nvSpPr>
      <dsp:spPr>
        <a:xfrm>
          <a:off x="525780" y="43603"/>
          <a:ext cx="7360920" cy="7970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3400 Members from Across the Globe</a:t>
          </a:r>
        </a:p>
      </dsp:txBody>
      <dsp:txXfrm>
        <a:off x="564688" y="82511"/>
        <a:ext cx="7283104" cy="719224"/>
      </dsp:txXfrm>
    </dsp:sp>
    <dsp:sp modelId="{9A43364B-C300-4C76-95A4-DBA023D986A1}">
      <dsp:nvSpPr>
        <dsp:cNvPr id="0" name=""/>
        <dsp:cNvSpPr/>
      </dsp:nvSpPr>
      <dsp:spPr>
        <a:xfrm>
          <a:off x="0" y="2559868"/>
          <a:ext cx="10515600" cy="15734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562356" rIns="816127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Primarily Academics (57%) and Students (26%)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Over half of the members are between ages 26 – 45 </a:t>
          </a:r>
        </a:p>
      </dsp:txBody>
      <dsp:txXfrm>
        <a:off x="0" y="2559868"/>
        <a:ext cx="10515600" cy="1573424"/>
      </dsp:txXfrm>
    </dsp:sp>
    <dsp:sp modelId="{6B440B81-341F-47CF-824A-1B86605524AB}">
      <dsp:nvSpPr>
        <dsp:cNvPr id="0" name=""/>
        <dsp:cNvSpPr/>
      </dsp:nvSpPr>
      <dsp:spPr>
        <a:xfrm>
          <a:off x="525780" y="2161348"/>
          <a:ext cx="7360920" cy="797040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Members are…</a:t>
          </a:r>
        </a:p>
      </dsp:txBody>
      <dsp:txXfrm>
        <a:off x="564688" y="2200256"/>
        <a:ext cx="7283104" cy="7192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A48DFC-A5DE-4238-935F-F3B64760D9B8}">
      <dsp:nvSpPr>
        <dsp:cNvPr id="0" name=""/>
        <dsp:cNvSpPr/>
      </dsp:nvSpPr>
      <dsp:spPr>
        <a:xfrm>
          <a:off x="0" y="43115"/>
          <a:ext cx="8308579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Reduced rate membership ($90 USD)</a:t>
          </a:r>
        </a:p>
      </dsp:txBody>
      <dsp:txXfrm>
        <a:off x="21075" y="64190"/>
        <a:ext cx="8266429" cy="389580"/>
      </dsp:txXfrm>
    </dsp:sp>
    <dsp:sp modelId="{08CCCE02-486D-423E-93C1-A5B6A3C0D9A3}">
      <dsp:nvSpPr>
        <dsp:cNvPr id="0" name=""/>
        <dsp:cNvSpPr/>
      </dsp:nvSpPr>
      <dsp:spPr>
        <a:xfrm>
          <a:off x="0" y="474845"/>
          <a:ext cx="8308579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379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$50 for Low-Income Country Residents &amp; Students</a:t>
          </a:r>
        </a:p>
      </dsp:txBody>
      <dsp:txXfrm>
        <a:off x="0" y="474845"/>
        <a:ext cx="8308579" cy="298080"/>
      </dsp:txXfrm>
    </dsp:sp>
    <dsp:sp modelId="{DEF3800A-62B5-41C6-9708-D0C524E90812}">
      <dsp:nvSpPr>
        <dsp:cNvPr id="0" name=""/>
        <dsp:cNvSpPr/>
      </dsp:nvSpPr>
      <dsp:spPr>
        <a:xfrm>
          <a:off x="0" y="772925"/>
          <a:ext cx="8308579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Weekly Newsletter – PAA This Week</a:t>
          </a:r>
        </a:p>
      </dsp:txBody>
      <dsp:txXfrm>
        <a:off x="21075" y="794000"/>
        <a:ext cx="8266429" cy="389580"/>
      </dsp:txXfrm>
    </dsp:sp>
    <dsp:sp modelId="{2081411F-3014-49D8-BC1F-C2B52D4D9FFE}">
      <dsp:nvSpPr>
        <dsp:cNvPr id="0" name=""/>
        <dsp:cNvSpPr/>
      </dsp:nvSpPr>
      <dsp:spPr>
        <a:xfrm>
          <a:off x="0" y="1256495"/>
          <a:ext cx="8308579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Career Center</a:t>
          </a:r>
        </a:p>
      </dsp:txBody>
      <dsp:txXfrm>
        <a:off x="21075" y="1277570"/>
        <a:ext cx="8266429" cy="389580"/>
      </dsp:txXfrm>
    </dsp:sp>
    <dsp:sp modelId="{B9CE85FD-B345-41B4-8E70-B20A9864583D}">
      <dsp:nvSpPr>
        <dsp:cNvPr id="0" name=""/>
        <dsp:cNvSpPr/>
      </dsp:nvSpPr>
      <dsp:spPr>
        <a:xfrm>
          <a:off x="0" y="1740065"/>
          <a:ext cx="8308579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Annual Meeting</a:t>
          </a:r>
        </a:p>
      </dsp:txBody>
      <dsp:txXfrm>
        <a:off x="21075" y="1761140"/>
        <a:ext cx="8266429" cy="389580"/>
      </dsp:txXfrm>
    </dsp:sp>
    <dsp:sp modelId="{4173BA49-01DD-439E-9AFC-CE10AC55B18B}">
      <dsp:nvSpPr>
        <dsp:cNvPr id="0" name=""/>
        <dsp:cNvSpPr/>
      </dsp:nvSpPr>
      <dsp:spPr>
        <a:xfrm>
          <a:off x="0" y="2171795"/>
          <a:ext cx="8308579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379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Networking &amp; Mentoring Events at PAA Annual Meeting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Awards – Early Achievement, Dorothy S. Thomas Award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Pre-Conference Workshops </a:t>
          </a:r>
        </a:p>
      </dsp:txBody>
      <dsp:txXfrm>
        <a:off x="0" y="2171795"/>
        <a:ext cx="8308579" cy="726570"/>
      </dsp:txXfrm>
    </dsp:sp>
    <dsp:sp modelId="{D2ECE895-25D9-4312-B1FD-535FE022BEAC}">
      <dsp:nvSpPr>
        <dsp:cNvPr id="0" name=""/>
        <dsp:cNvSpPr/>
      </dsp:nvSpPr>
      <dsp:spPr>
        <a:xfrm>
          <a:off x="0" y="2898365"/>
          <a:ext cx="8308579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Applied Demography Meeting</a:t>
          </a:r>
        </a:p>
      </dsp:txBody>
      <dsp:txXfrm>
        <a:off x="21075" y="2919440"/>
        <a:ext cx="8266429" cy="389580"/>
      </dsp:txXfrm>
    </dsp:sp>
    <dsp:sp modelId="{9E3D2AEC-006C-4EE1-B312-C6D54C506E49}">
      <dsp:nvSpPr>
        <dsp:cNvPr id="0" name=""/>
        <dsp:cNvSpPr/>
      </dsp:nvSpPr>
      <dsp:spPr>
        <a:xfrm>
          <a:off x="0" y="3330095"/>
          <a:ext cx="8308579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379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Held annually, format alternates</a:t>
          </a:r>
        </a:p>
      </dsp:txBody>
      <dsp:txXfrm>
        <a:off x="0" y="3330095"/>
        <a:ext cx="8308579" cy="298080"/>
      </dsp:txXfrm>
    </dsp:sp>
    <dsp:sp modelId="{40C3D486-D220-4D35-A9B0-B7155BC8C8BD}">
      <dsp:nvSpPr>
        <dsp:cNvPr id="0" name=""/>
        <dsp:cNvSpPr/>
      </dsp:nvSpPr>
      <dsp:spPr>
        <a:xfrm>
          <a:off x="0" y="3628175"/>
          <a:ext cx="8308579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Members Only Community (PAA Engage)</a:t>
          </a:r>
        </a:p>
      </dsp:txBody>
      <dsp:txXfrm>
        <a:off x="21075" y="3649250"/>
        <a:ext cx="8266429" cy="389580"/>
      </dsp:txXfrm>
    </dsp:sp>
    <dsp:sp modelId="{50C3E9D0-758A-465D-A3FD-AC09B9C68CBF}">
      <dsp:nvSpPr>
        <dsp:cNvPr id="0" name=""/>
        <dsp:cNvSpPr/>
      </dsp:nvSpPr>
      <dsp:spPr>
        <a:xfrm>
          <a:off x="0" y="4111745"/>
          <a:ext cx="8308579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Volunteer Opportunities</a:t>
          </a:r>
        </a:p>
      </dsp:txBody>
      <dsp:txXfrm>
        <a:off x="21075" y="4132820"/>
        <a:ext cx="8266429" cy="3895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8319F8-7C73-4130-8E1C-2669CA7ADDB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A8FA3-A287-4474-9A37-48665F668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663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Publish Demography</a:t>
            </a:r>
          </a:p>
          <a:p>
            <a:r>
              <a:rPr lang="en-US" dirty="0"/>
              <a:t>Host two meetings – Annual Meeting and the Applied Demography Conference</a:t>
            </a:r>
          </a:p>
          <a:p>
            <a:r>
              <a:rPr lang="en-US" dirty="0"/>
              <a:t>Awards</a:t>
            </a:r>
          </a:p>
          <a:p>
            <a:r>
              <a:rPr lang="en-US" dirty="0"/>
              <a:t>Member Community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A8FA3-A287-4474-9A37-48665F66807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23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A8FA3-A287-4474-9A37-48665F6680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02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A8FA3-A287-4474-9A37-48665F6680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23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DAD3D-AB6F-192B-DAAF-7715EE613C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9B0E1F-82DF-FD96-D99C-2FF98E423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4DBC1-90EF-D2B2-06E8-0FA50C25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37353-1990-CC74-5385-958F798A8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F7B060-E19B-DC77-F727-44C79CFF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20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3A96E-DB79-F27C-63E7-A6F8BE27B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277BE8-BC2F-26B9-6AD4-7BB7AB8DA6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960C9-C3F8-41E8-E411-749FC7DD3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5FAB0-B915-E4A4-42AB-24AC17311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1DCB0-8004-E2BA-BA89-77D0F50E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022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98AD05-F39F-EF8B-1E8D-0248446D34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63D8A4-DCAE-EB85-27CE-BC24163F87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1561B-0C9E-7E02-925D-2711ACF93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D6F6D-639F-2B7E-8E3E-04ED262F7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49B33-5A6C-AD8A-C690-F41612709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127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3A62C-AF00-A3BB-1674-666175E69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695BA-1D0D-B19B-4F8B-BF305B9D5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0CBB7-ED27-79C3-75AF-F6BC0D265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A172B0-3904-E361-34AC-38F276CC8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40BB0-938C-9C33-39FA-BA46E6479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60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C1740-5AA4-3483-B7DA-45D0B5B52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9231A-5368-CE88-A477-6491D85A7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81E56-830C-CFF7-7DEB-16E305AC1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CCD97-63A0-6A27-A6C3-B59D61F2A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62EEF-466C-CD47-5683-B2043C2E3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22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340EE-2405-7827-E737-0FF30EC12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CF5AC-8EC6-E501-CC0E-07F9A7475B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BE3809-CD8A-5AF2-1090-050DA22FC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4F2787-47F3-7409-ABF0-D8EC0C744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8C32A-D9F1-561D-1EB2-7B31908D9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C18112-31B5-5842-9E82-E7448A19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023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12259-B5E6-3030-DDA5-44A0CA31C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FF439-C23A-563F-7B8F-8E67502AE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C764-81FB-A972-FF67-48ACDB38F7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327546-1FE3-F226-B8E9-DD053FE14D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7A5116-7964-7272-2448-8A87C22B7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29D21A-DD80-C831-379E-15FBE666A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772AD0-A167-B3F7-95DD-E9C11207B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8AD4FC-1CA5-9263-3AE8-783225D84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67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FFDC9-2936-F4A4-8D2A-7B25A0923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A80946-76A8-F800-A34C-4A632A2CA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F5734C-AE33-9DA6-9672-F03193CD6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DC75CC-2766-73E2-33DA-92155729F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875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A04AD3-7F67-5CC9-ADB3-1B9DBAAC7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B00041-E8AA-72F5-8974-4CF46E894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EED333-BDA5-15A1-1582-236A4CE2A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59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FDE5C-2FA3-44AE-BF9D-A2CE5E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FEAB0-BE89-699E-1006-16FEB59FB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CCF1C9-5ABA-3015-924A-E377E7F43A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AF5A61-474C-4C82-8EEA-6CB7814C0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2FCC4-AAF9-A82D-D267-B32E53067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F27A8-012F-55D6-E93F-DF6E02526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68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01703-5803-25B1-B10C-1D5CE9808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6A377E-E809-F739-758F-8CF5F7A07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CCEED-422E-A4BB-36CF-8418EF7581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34DE1-97F9-4DB5-E3F3-6DA488D5C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37502-248E-F426-ECA3-AE686E4AA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EB0EA1-7683-F260-7FF4-3FAEBC791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95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82BA19-D88E-F49F-EB50-8603641E9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CA267-DB1B-4BB0-3E56-C24B1C9F6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6835D-3E9F-81A0-F669-DB1A5FFF5F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D2E38D-E1CB-47D9-984B-9C018636775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A2529-4D00-4A29-94F8-9E43E16B97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047E-67AC-52F8-79F6-7674BB6FA2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E201F-68B1-4751-A18F-80BFC86E3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3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5CDAD-E301-CBC3-974C-9C21206AD5AC}"/>
              </a:ext>
            </a:extLst>
          </p:cNvPr>
          <p:cNvSpPr txBox="1"/>
          <p:nvPr/>
        </p:nvSpPr>
        <p:spPr>
          <a:xfrm>
            <a:off x="6590662" y="4267832"/>
            <a:ext cx="4805996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For Early Career Scholars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3A25E8-C8C0-9772-E044-DD9D328F06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71" b="26316"/>
          <a:stretch/>
        </p:blipFill>
        <p:spPr>
          <a:xfrm>
            <a:off x="340470" y="2916759"/>
            <a:ext cx="4141760" cy="1938881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66866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2" name="Picture 31" descr="Graph on document with pen">
            <a:extLst>
              <a:ext uri="{FF2B5EF4-FFF2-40B4-BE49-F238E27FC236}">
                <a16:creationId xmlns:a16="http://schemas.microsoft.com/office/drawing/2014/main" id="{78440EA5-AD6E-71BA-F0DF-DCE2EE8B29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4" r="-1" b="-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40" name="Freeform: Shape 39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8E46164D-8DDA-6C2D-54B5-181AE25F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7"/>
            <a:ext cx="3633746" cy="15884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u="sng" kern="1200" dirty="0">
                <a:latin typeface="+mj-lt"/>
                <a:ea typeface="+mj-ea"/>
                <a:cs typeface="+mj-cs"/>
              </a:rPr>
              <a:t>PAA’s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8734F-7196-B09D-A5F2-024C70AF3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2722729"/>
            <a:ext cx="4144976" cy="2700062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marL="0" indent="0">
              <a:buNone/>
            </a:pPr>
            <a:r>
              <a:rPr lang="en-US" sz="4400" kern="1200" dirty="0">
                <a:latin typeface="+mn-lt"/>
                <a:ea typeface="+mn-ea"/>
                <a:cs typeface="+mn-cs"/>
              </a:rPr>
              <a:t>Promote and support high-quality population research.</a:t>
            </a:r>
          </a:p>
        </p:txBody>
      </p:sp>
    </p:spTree>
    <p:extLst>
      <p:ext uri="{BB962C8B-B14F-4D97-AF65-F5344CB8AC3E}">
        <p14:creationId xmlns:p14="http://schemas.microsoft.com/office/powerpoint/2010/main" val="2340122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World map formed by people united">
            <a:extLst>
              <a:ext uri="{FF2B5EF4-FFF2-40B4-BE49-F238E27FC236}">
                <a16:creationId xmlns:a16="http://schemas.microsoft.com/office/drawing/2014/main" id="{336320C6-F45D-2536-1B13-81F4B7E6CF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6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2D746D-533F-AD69-50CF-B0B20985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About PAA Members</a:t>
            </a:r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1CD855A-A0E3-1E3D-C7FB-903D062956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2494248"/>
              </p:ext>
            </p:extLst>
          </p:nvPr>
        </p:nvGraphicFramePr>
        <p:xfrm>
          <a:off x="838200" y="2004446"/>
          <a:ext cx="10515600" cy="4176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62135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CE40DC-5723-449B-A365-A61D8C262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Close up of hand writing on chalkboard">
            <a:extLst>
              <a:ext uri="{FF2B5EF4-FFF2-40B4-BE49-F238E27FC236}">
                <a16:creationId xmlns:a16="http://schemas.microsoft.com/office/drawing/2014/main" id="{8AAA2531-6812-B854-AD6C-B0590DD95A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854DBCA-D3C3-4C19-9B2E-DFA0BE647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7853" y="0"/>
            <a:ext cx="10256294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1383CB6-8BE5-4911-970B-A4151A07E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16525" y="0"/>
            <a:ext cx="9958950" cy="6858000"/>
          </a:xfrm>
          <a:custGeom>
            <a:avLst/>
            <a:gdLst>
              <a:gd name="connsiteX0" fmla="*/ 7551973 w 9174595"/>
              <a:gd name="connsiteY0" fmla="*/ 0 h 6858000"/>
              <a:gd name="connsiteX1" fmla="*/ 5634635 w 9174595"/>
              <a:gd name="connsiteY1" fmla="*/ 0 h 6858000"/>
              <a:gd name="connsiteX2" fmla="*/ 5550590 w 9174595"/>
              <a:gd name="connsiteY2" fmla="*/ 0 h 6858000"/>
              <a:gd name="connsiteX3" fmla="*/ 5480986 w 9174595"/>
              <a:gd name="connsiteY3" fmla="*/ 0 h 6858000"/>
              <a:gd name="connsiteX4" fmla="*/ 4886240 w 9174595"/>
              <a:gd name="connsiteY4" fmla="*/ 0 h 6858000"/>
              <a:gd name="connsiteX5" fmla="*/ 4816638 w 9174595"/>
              <a:gd name="connsiteY5" fmla="*/ 0 h 6858000"/>
              <a:gd name="connsiteX6" fmla="*/ 4357958 w 9174595"/>
              <a:gd name="connsiteY6" fmla="*/ 0 h 6858000"/>
              <a:gd name="connsiteX7" fmla="*/ 4288354 w 9174595"/>
              <a:gd name="connsiteY7" fmla="*/ 0 h 6858000"/>
              <a:gd name="connsiteX8" fmla="*/ 3693608 w 9174595"/>
              <a:gd name="connsiteY8" fmla="*/ 0 h 6858000"/>
              <a:gd name="connsiteX9" fmla="*/ 3624006 w 9174595"/>
              <a:gd name="connsiteY9" fmla="*/ 0 h 6858000"/>
              <a:gd name="connsiteX10" fmla="*/ 3276448 w 9174595"/>
              <a:gd name="connsiteY10" fmla="*/ 0 h 6858000"/>
              <a:gd name="connsiteX11" fmla="*/ 1622622 w 9174595"/>
              <a:gd name="connsiteY11" fmla="*/ 0 h 6858000"/>
              <a:gd name="connsiteX12" fmla="*/ 1600504 w 9174595"/>
              <a:gd name="connsiteY12" fmla="*/ 14997 h 6858000"/>
              <a:gd name="connsiteX13" fmla="*/ 0 w 9174595"/>
              <a:gd name="connsiteY13" fmla="*/ 3621656 h 6858000"/>
              <a:gd name="connsiteX14" fmla="*/ 1873886 w 9174595"/>
              <a:gd name="connsiteY14" fmla="*/ 6374814 h 6858000"/>
              <a:gd name="connsiteX15" fmla="*/ 2390406 w 9174595"/>
              <a:gd name="connsiteY15" fmla="*/ 6780599 h 6858000"/>
              <a:gd name="connsiteX16" fmla="*/ 2502136 w 9174595"/>
              <a:gd name="connsiteY16" fmla="*/ 6858000 h 6858000"/>
              <a:gd name="connsiteX17" fmla="*/ 3276448 w 9174595"/>
              <a:gd name="connsiteY17" fmla="*/ 6858000 h 6858000"/>
              <a:gd name="connsiteX18" fmla="*/ 3624006 w 9174595"/>
              <a:gd name="connsiteY18" fmla="*/ 6858000 h 6858000"/>
              <a:gd name="connsiteX19" fmla="*/ 3693608 w 9174595"/>
              <a:gd name="connsiteY19" fmla="*/ 6858000 h 6858000"/>
              <a:gd name="connsiteX20" fmla="*/ 4288354 w 9174595"/>
              <a:gd name="connsiteY20" fmla="*/ 6858000 h 6858000"/>
              <a:gd name="connsiteX21" fmla="*/ 4357958 w 9174595"/>
              <a:gd name="connsiteY21" fmla="*/ 6858000 h 6858000"/>
              <a:gd name="connsiteX22" fmla="*/ 4816638 w 9174595"/>
              <a:gd name="connsiteY22" fmla="*/ 6858000 h 6858000"/>
              <a:gd name="connsiteX23" fmla="*/ 4886240 w 9174595"/>
              <a:gd name="connsiteY23" fmla="*/ 6858000 h 6858000"/>
              <a:gd name="connsiteX24" fmla="*/ 5480986 w 9174595"/>
              <a:gd name="connsiteY24" fmla="*/ 6858000 h 6858000"/>
              <a:gd name="connsiteX25" fmla="*/ 5550590 w 9174595"/>
              <a:gd name="connsiteY25" fmla="*/ 6858000 h 6858000"/>
              <a:gd name="connsiteX26" fmla="*/ 5634635 w 9174595"/>
              <a:gd name="connsiteY26" fmla="*/ 6858000 h 6858000"/>
              <a:gd name="connsiteX27" fmla="*/ 6672460 w 9174595"/>
              <a:gd name="connsiteY27" fmla="*/ 6858000 h 6858000"/>
              <a:gd name="connsiteX28" fmla="*/ 6784188 w 9174595"/>
              <a:gd name="connsiteY28" fmla="*/ 6780599 h 6858000"/>
              <a:gd name="connsiteX29" fmla="*/ 7300708 w 9174595"/>
              <a:gd name="connsiteY29" fmla="*/ 6374814 h 6858000"/>
              <a:gd name="connsiteX30" fmla="*/ 9174595 w 9174595"/>
              <a:gd name="connsiteY30" fmla="*/ 3621656 h 6858000"/>
              <a:gd name="connsiteX31" fmla="*/ 7574092 w 9174595"/>
              <a:gd name="connsiteY3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174595" h="6858000">
                <a:moveTo>
                  <a:pt x="7551973" y="0"/>
                </a:moveTo>
                <a:lnTo>
                  <a:pt x="5634635" y="0"/>
                </a:lnTo>
                <a:lnTo>
                  <a:pt x="5550590" y="0"/>
                </a:lnTo>
                <a:lnTo>
                  <a:pt x="5480986" y="0"/>
                </a:lnTo>
                <a:lnTo>
                  <a:pt x="4886240" y="0"/>
                </a:lnTo>
                <a:lnTo>
                  <a:pt x="4816638" y="0"/>
                </a:lnTo>
                <a:lnTo>
                  <a:pt x="4357958" y="0"/>
                </a:lnTo>
                <a:lnTo>
                  <a:pt x="4288354" y="0"/>
                </a:lnTo>
                <a:lnTo>
                  <a:pt x="3693608" y="0"/>
                </a:lnTo>
                <a:lnTo>
                  <a:pt x="3624006" y="0"/>
                </a:lnTo>
                <a:lnTo>
                  <a:pt x="3276448" y="0"/>
                </a:lnTo>
                <a:lnTo>
                  <a:pt x="1622622" y="0"/>
                </a:lnTo>
                <a:lnTo>
                  <a:pt x="1600504" y="14997"/>
                </a:lnTo>
                <a:cubicBezTo>
                  <a:pt x="573594" y="754641"/>
                  <a:pt x="0" y="2093192"/>
                  <a:pt x="0" y="3621656"/>
                </a:cubicBezTo>
                <a:cubicBezTo>
                  <a:pt x="0" y="4969131"/>
                  <a:pt x="928496" y="5602839"/>
                  <a:pt x="1873886" y="6374814"/>
                </a:cubicBezTo>
                <a:cubicBezTo>
                  <a:pt x="2046046" y="6515397"/>
                  <a:pt x="2216632" y="6653108"/>
                  <a:pt x="2390406" y="6780599"/>
                </a:cubicBezTo>
                <a:lnTo>
                  <a:pt x="2502136" y="6858000"/>
                </a:lnTo>
                <a:lnTo>
                  <a:pt x="3276448" y="6858000"/>
                </a:lnTo>
                <a:lnTo>
                  <a:pt x="3624006" y="6858000"/>
                </a:lnTo>
                <a:lnTo>
                  <a:pt x="3693608" y="6858000"/>
                </a:lnTo>
                <a:lnTo>
                  <a:pt x="4288354" y="6858000"/>
                </a:lnTo>
                <a:lnTo>
                  <a:pt x="4357958" y="6858000"/>
                </a:lnTo>
                <a:lnTo>
                  <a:pt x="4816638" y="6858000"/>
                </a:lnTo>
                <a:lnTo>
                  <a:pt x="4886240" y="6858000"/>
                </a:lnTo>
                <a:lnTo>
                  <a:pt x="5480986" y="6858000"/>
                </a:lnTo>
                <a:lnTo>
                  <a:pt x="5550590" y="6858000"/>
                </a:lnTo>
                <a:lnTo>
                  <a:pt x="5634635" y="6858000"/>
                </a:lnTo>
                <a:lnTo>
                  <a:pt x="6672460" y="6858000"/>
                </a:lnTo>
                <a:lnTo>
                  <a:pt x="6784188" y="6780599"/>
                </a:lnTo>
                <a:cubicBezTo>
                  <a:pt x="6957963" y="6653108"/>
                  <a:pt x="7128548" y="6515397"/>
                  <a:pt x="7300708" y="6374814"/>
                </a:cubicBezTo>
                <a:cubicBezTo>
                  <a:pt x="8246100" y="5602839"/>
                  <a:pt x="9174595" y="4969131"/>
                  <a:pt x="9174595" y="3621656"/>
                </a:cubicBezTo>
                <a:cubicBezTo>
                  <a:pt x="9174595" y="2093192"/>
                  <a:pt x="8601001" y="754641"/>
                  <a:pt x="7574092" y="1499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42D14D1-56B7-40CD-8694-A9A48170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8673" y="-17801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50A315C-978A-4A52-966E-55B2698F2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75235" y="-17801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C38031-04EC-C0C2-B324-8518023E6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5932" y="893764"/>
            <a:ext cx="7340048" cy="633480"/>
          </a:xfrm>
        </p:spPr>
        <p:txBody>
          <a:bodyPr anchor="b">
            <a:normAutofit/>
          </a:bodyPr>
          <a:lstStyle/>
          <a:p>
            <a:r>
              <a:rPr lang="en-US" sz="3600"/>
              <a:t>For Early Career Professionals</a:t>
            </a:r>
            <a:endParaRPr lang="en-US" sz="3600" dirty="0"/>
          </a:p>
        </p:txBody>
      </p:sp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983098BD-4E37-9411-2355-D2972D115D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5484654"/>
              </p:ext>
            </p:extLst>
          </p:nvPr>
        </p:nvGraphicFramePr>
        <p:xfrm>
          <a:off x="2245931" y="1605064"/>
          <a:ext cx="8308579" cy="4586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725268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153</Words>
  <Application>Microsoft Office PowerPoint</Application>
  <PresentationFormat>Widescreen</PresentationFormat>
  <Paragraphs>30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Meiryo</vt:lpstr>
      <vt:lpstr>Arial</vt:lpstr>
      <vt:lpstr>Calibri</vt:lpstr>
      <vt:lpstr>Calibri Light</vt:lpstr>
      <vt:lpstr>Office Theme</vt:lpstr>
      <vt:lpstr>PowerPoint Presentation</vt:lpstr>
      <vt:lpstr>PAA’s Purpose</vt:lpstr>
      <vt:lpstr>About PAA Members</vt:lpstr>
      <vt:lpstr>For Early Career Professionals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Danielle Staudt</dc:creator>
  <cp:lastModifiedBy>Danielle Staudt</cp:lastModifiedBy>
  <cp:revision>1</cp:revision>
  <dcterms:created xsi:type="dcterms:W3CDTF">2023-04-26T19:29:22Z</dcterms:created>
  <dcterms:modified xsi:type="dcterms:W3CDTF">2023-04-27T12:11:49Z</dcterms:modified>
</cp:coreProperties>
</file>

<file path=docProps/thumbnail.jpeg>
</file>